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79" r:id="rId6"/>
    <p:sldId id="296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97" r:id="rId16"/>
    <p:sldId id="302" r:id="rId17"/>
    <p:sldId id="298" r:id="rId18"/>
    <p:sldId id="307" r:id="rId19"/>
    <p:sldId id="308" r:id="rId20"/>
    <p:sldId id="304" r:id="rId21"/>
    <p:sldId id="303" r:id="rId22"/>
    <p:sldId id="305" r:id="rId23"/>
    <p:sldId id="299" r:id="rId24"/>
    <p:sldId id="300" r:id="rId25"/>
    <p:sldId id="301" r:id="rId26"/>
    <p:sldId id="309" r:id="rId27"/>
    <p:sldId id="27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8293" autoAdjust="0"/>
  </p:normalViewPr>
  <p:slideViewPr>
    <p:cSldViewPr snapToGrid="0">
      <p:cViewPr varScale="1">
        <p:scale>
          <a:sx n="85" d="100"/>
          <a:sy n="85" d="100"/>
        </p:scale>
        <p:origin x="-127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4CA42-6F88-4040-898A-7F92387BFF3D}" type="datetimeFigureOut">
              <a:rPr lang="zh-CN" altLang="en-US" smtClean="0"/>
              <a:t>17/10/11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431A5-BCC4-4777-8A96-3A9AAA80AB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494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27763-A08E-4183-95BB-442E73A33792}" type="datetimeFigureOut">
              <a:rPr lang="zh-CN" altLang="en-US" smtClean="0"/>
              <a:t>17/10/11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575B5-8883-4933-ACF3-757CC6740C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0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75B5-8883-4933-ACF3-757CC6740CA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736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75B5-8883-4933-ACF3-757CC6740CA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064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我什么做这件事——风险</a:t>
            </a:r>
            <a:r>
              <a:rPr kumimoji="1" lang="zh-CN" altLang="zh-CN" dirty="0" smtClean="0"/>
              <a:t>&amp;</a:t>
            </a:r>
            <a:r>
              <a:rPr kumimoji="1" lang="zh-CN" altLang="en-US" dirty="0" smtClean="0"/>
              <a:t>意义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目前商家常见问题、难处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解决方案</a:t>
            </a:r>
            <a:endParaRPr kumimoji="1" lang="en-US" altLang="zh-CN" dirty="0" smtClean="0"/>
          </a:p>
          <a:p>
            <a:r>
              <a:rPr kumimoji="1" lang="zh-CN" altLang="en-US" dirty="0" smtClean="0"/>
              <a:t>常规方案</a:t>
            </a:r>
            <a:endParaRPr kumimoji="1" lang="en-US" altLang="zh-CN" dirty="0" smtClean="0"/>
          </a:p>
          <a:p>
            <a:r>
              <a:rPr kumimoji="1" lang="zh-CN" altLang="en-US" dirty="0" smtClean="0"/>
              <a:t>小窍门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必杀技</a:t>
            </a:r>
            <a:r>
              <a:rPr kumimoji="1" lang="zh-CN" altLang="zh-CN" dirty="0" smtClean="0"/>
              <a:t>：</a:t>
            </a:r>
            <a:r>
              <a:rPr kumimoji="1" lang="zh-CN" altLang="en-US" dirty="0" smtClean="0"/>
              <a:t>邮件追杀，在线培训，现场培训（经理级别），现场办公</a:t>
            </a:r>
            <a:endParaRPr kumimoji="1" lang="en-US" altLang="zh-CN" dirty="0" smtClean="0"/>
          </a:p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75B5-8883-4933-ACF3-757CC6740CA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064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我什么做这件事——风险</a:t>
            </a:r>
            <a:r>
              <a:rPr kumimoji="1" lang="zh-CN" altLang="zh-CN" dirty="0" smtClean="0"/>
              <a:t>&amp;</a:t>
            </a:r>
            <a:r>
              <a:rPr kumimoji="1" lang="zh-CN" altLang="en-US" dirty="0" smtClean="0"/>
              <a:t>意义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目前商家常见问题、难处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解决方案</a:t>
            </a:r>
            <a:endParaRPr kumimoji="1" lang="en-US" altLang="zh-CN" dirty="0" smtClean="0"/>
          </a:p>
          <a:p>
            <a:r>
              <a:rPr kumimoji="1" lang="zh-CN" altLang="en-US" dirty="0" smtClean="0"/>
              <a:t>常规方案</a:t>
            </a:r>
            <a:endParaRPr kumimoji="1" lang="en-US" altLang="zh-CN" dirty="0" smtClean="0"/>
          </a:p>
          <a:p>
            <a:r>
              <a:rPr kumimoji="1" lang="zh-CN" altLang="en-US" dirty="0" smtClean="0"/>
              <a:t>小窍门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必杀技</a:t>
            </a:r>
            <a:r>
              <a:rPr kumimoji="1" lang="zh-CN" altLang="zh-CN" dirty="0" smtClean="0"/>
              <a:t>：</a:t>
            </a:r>
            <a:r>
              <a:rPr kumimoji="1" lang="zh-CN" altLang="en-US" dirty="0" smtClean="0"/>
              <a:t>邮件追杀，在线培训，现场培训（经理级别），现场办公</a:t>
            </a:r>
            <a:endParaRPr kumimoji="1" lang="en-US" altLang="zh-CN" dirty="0" smtClean="0"/>
          </a:p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75B5-8883-4933-ACF3-757CC6740CA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06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8C6B7-5753-426A-BC5A-25B2EFB08ED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8C6B7-5753-426A-BC5A-25B2EFB08EDE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0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75B5-8883-4933-ACF3-757CC6740CA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06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我什么做这件事——风险</a:t>
            </a:r>
            <a:r>
              <a:rPr kumimoji="1" lang="zh-CN" altLang="zh-CN" dirty="0" smtClean="0"/>
              <a:t>&amp;</a:t>
            </a:r>
            <a:r>
              <a:rPr kumimoji="1" lang="zh-CN" altLang="en-US" dirty="0" smtClean="0"/>
              <a:t>意义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目前商家常见问题、难处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解决方案</a:t>
            </a:r>
            <a:endParaRPr kumimoji="1" lang="en-US" altLang="zh-CN" dirty="0" smtClean="0"/>
          </a:p>
          <a:p>
            <a:r>
              <a:rPr kumimoji="1" lang="zh-CN" altLang="en-US" dirty="0" smtClean="0"/>
              <a:t>常规方案</a:t>
            </a:r>
            <a:endParaRPr kumimoji="1" lang="en-US" altLang="zh-CN" dirty="0" smtClean="0"/>
          </a:p>
          <a:p>
            <a:r>
              <a:rPr kumimoji="1" lang="zh-CN" altLang="en-US" dirty="0" smtClean="0"/>
              <a:t>小窍门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必杀技</a:t>
            </a:r>
            <a:r>
              <a:rPr kumimoji="1" lang="zh-CN" altLang="zh-CN" dirty="0" smtClean="0"/>
              <a:t>：</a:t>
            </a:r>
            <a:r>
              <a:rPr kumimoji="1" lang="zh-CN" altLang="en-US" dirty="0" smtClean="0"/>
              <a:t>邮件追杀，在线培训，现场培训（经理级别），现场办公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8C6B7-5753-426A-BC5A-25B2EFB08EDE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04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计划没做好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没有全链路协同，只有计划没有跟踪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态度</a:t>
            </a:r>
            <a:r>
              <a:rPr kumimoji="1" lang="en-US" altLang="zh-CN" dirty="0" smtClean="0"/>
              <a:t>or</a:t>
            </a:r>
            <a:r>
              <a:rPr kumimoji="1" lang="zh-CN" altLang="en-US" dirty="0" smtClean="0"/>
              <a:t>能力</a:t>
            </a:r>
            <a:endParaRPr kumimoji="1"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工厂出货没有规划</a:t>
            </a:r>
            <a:r>
              <a:rPr kumimoji="1" lang="zh-CN" altLang="zh-CN" dirty="0" smtClean="0"/>
              <a:t>——</a:t>
            </a:r>
            <a:r>
              <a:rPr kumimoji="1" lang="zh-CN" altLang="en-US" dirty="0" smtClean="0"/>
              <a:t>全链路第一个环节，需要从公司层面协调资源</a:t>
            </a:r>
            <a:endParaRPr kumimoji="1"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干线合作差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时效不保，信息不畅，质量不行</a:t>
            </a:r>
            <a:r>
              <a:rPr kumimoji="1" lang="zh-CN" altLang="zh-CN" dirty="0" smtClean="0"/>
              <a:t>——</a:t>
            </a:r>
            <a:r>
              <a:rPr kumimoji="1" lang="zh-CN" altLang="en-US" dirty="0" smtClean="0"/>
              <a:t>干线“没准儿”，那双十一没准儿你就被坑了；</a:t>
            </a:r>
            <a:endParaRPr kumimoji="1" lang="en-US" altLang="zh-CN" dirty="0" smtClean="0"/>
          </a:p>
          <a:p>
            <a:r>
              <a:rPr kumimoji="1" lang="zh-CN" altLang="en-US" dirty="0" smtClean="0"/>
              <a:t>干线拼车不可控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成本控制和合作加强两步走</a:t>
            </a:r>
            <a:endParaRPr kumimoji="1" lang="en-US" altLang="zh-CN" dirty="0" smtClean="0"/>
          </a:p>
          <a:p>
            <a:r>
              <a:rPr kumimoji="1" lang="zh-CN" altLang="en-US" dirty="0" smtClean="0"/>
              <a:t>对规则不了解</a:t>
            </a:r>
            <a:endParaRPr kumimoji="1" lang="en-US" altLang="zh-CN" dirty="0" smtClean="0"/>
          </a:p>
          <a:p>
            <a:r>
              <a:rPr kumimoji="1" lang="zh-CN" altLang="en-US" dirty="0" smtClean="0"/>
              <a:t>对</a:t>
            </a:r>
            <a:r>
              <a:rPr kumimoji="1" lang="en-US" altLang="zh-CN" dirty="0" smtClean="0"/>
              <a:t>T±1</a:t>
            </a:r>
            <a:r>
              <a:rPr kumimoji="1" lang="zh-CN" altLang="en-US" dirty="0" smtClean="0"/>
              <a:t>的错误理解</a:t>
            </a:r>
            <a:endParaRPr kumimoji="1" lang="en-US" altLang="zh-CN" dirty="0" smtClean="0"/>
          </a:p>
          <a:p>
            <a:r>
              <a:rPr kumimoji="1" lang="zh-CN" altLang="en-US" dirty="0" smtClean="0"/>
              <a:t>送货不规范导致拒收</a:t>
            </a:r>
            <a:endParaRPr kumimoji="1" lang="en-US" altLang="zh-CN" dirty="0" smtClean="0"/>
          </a:p>
          <a:p>
            <a:r>
              <a:rPr kumimoji="1" lang="zh-CN" altLang="en-US" dirty="0" smtClean="0"/>
              <a:t>不可抗逆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天灾人祸</a:t>
            </a:r>
            <a:endParaRPr kumimoji="1" lang="en-US" altLang="zh-CN" dirty="0" smtClean="0"/>
          </a:p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75B5-8883-4933-ACF3-757CC6740CA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06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我什么做这件事——风险</a:t>
            </a:r>
            <a:r>
              <a:rPr kumimoji="1" lang="zh-CN" altLang="zh-CN" dirty="0" smtClean="0"/>
              <a:t>&amp;</a:t>
            </a:r>
            <a:r>
              <a:rPr kumimoji="1" lang="zh-CN" altLang="en-US" dirty="0" smtClean="0"/>
              <a:t>意义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目前商家常见问题、难处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解决方案</a:t>
            </a:r>
            <a:endParaRPr kumimoji="1" lang="en-US" altLang="zh-CN" dirty="0" smtClean="0"/>
          </a:p>
          <a:p>
            <a:r>
              <a:rPr kumimoji="1" lang="zh-CN" altLang="en-US" dirty="0" smtClean="0"/>
              <a:t>常规方案</a:t>
            </a:r>
            <a:endParaRPr kumimoji="1" lang="en-US" altLang="zh-CN" dirty="0" smtClean="0"/>
          </a:p>
          <a:p>
            <a:r>
              <a:rPr kumimoji="1" lang="zh-CN" altLang="en-US" dirty="0" smtClean="0"/>
              <a:t>小窍门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必杀技</a:t>
            </a:r>
            <a:r>
              <a:rPr kumimoji="1" lang="zh-CN" altLang="zh-CN" dirty="0" smtClean="0"/>
              <a:t>：</a:t>
            </a:r>
            <a:r>
              <a:rPr kumimoji="1" lang="zh-CN" altLang="en-US" dirty="0" smtClean="0"/>
              <a:t>邮件追杀，在线培训，现场培训（经理级别），现场办公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8C6B7-5753-426A-BC5A-25B2EFB08EDE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04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？？？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sn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75B5-8883-4933-ACF3-757CC6740CA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281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8C6B7-5753-426A-BC5A-25B2EFB08EDE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0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581489"/>
            <a:ext cx="7716845" cy="5178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524000" y="2732925"/>
            <a:ext cx="7716845" cy="848564"/>
          </a:xfr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90" y="-193791"/>
            <a:ext cx="907975" cy="97201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323" y="-193791"/>
            <a:ext cx="907975" cy="97640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656" y="-193791"/>
            <a:ext cx="907975" cy="9720149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9240844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40000">
                <a:srgbClr val="0066FF">
                  <a:alpha val="10000"/>
                </a:srgbClr>
              </a:gs>
              <a:gs pos="75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17/10/11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43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7037 L -0.00052 -0.25046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6713 L 0.00052 -0.2516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5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7037 L 3.75E-6 -0.2497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4697999" y="83666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993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静止标题幻灯片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581489"/>
            <a:ext cx="7716845" cy="5178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524000" y="2732925"/>
            <a:ext cx="7716845" cy="848564"/>
          </a:xfr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" b="27635"/>
          <a:stretch/>
        </p:blipFill>
        <p:spPr>
          <a:xfrm>
            <a:off x="9371990" y="0"/>
            <a:ext cx="907975" cy="684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b="27963"/>
          <a:stretch/>
        </p:blipFill>
        <p:spPr>
          <a:xfrm>
            <a:off x="10274323" y="0"/>
            <a:ext cx="907975" cy="684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27637"/>
          <a:stretch/>
        </p:blipFill>
        <p:spPr>
          <a:xfrm>
            <a:off x="11176656" y="0"/>
            <a:ext cx="907975" cy="68400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9240844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40000">
                <a:srgbClr val="0066FF">
                  <a:alpha val="10000"/>
                </a:srgbClr>
              </a:gs>
              <a:gs pos="75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17/10/11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96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66"/>
          <p:cNvSpPr/>
          <p:nvPr userDrawn="1"/>
        </p:nvSpPr>
        <p:spPr>
          <a:xfrm>
            <a:off x="2099144" y="2853603"/>
            <a:ext cx="3688510" cy="120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>
              <a:lnSpc>
                <a:spcPct val="120000"/>
              </a:lnSpc>
              <a:defRPr sz="10000" spc="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6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THANKS</a:t>
            </a:r>
            <a:endParaRPr sz="6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" b="27265"/>
          <a:stretch/>
        </p:blipFill>
        <p:spPr>
          <a:xfrm>
            <a:off x="9371990" y="0"/>
            <a:ext cx="907975" cy="6876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b="27593"/>
          <a:stretch/>
        </p:blipFill>
        <p:spPr>
          <a:xfrm>
            <a:off x="10274323" y="0"/>
            <a:ext cx="907975" cy="6876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27266"/>
          <a:stretch/>
        </p:blipFill>
        <p:spPr>
          <a:xfrm>
            <a:off x="11176656" y="0"/>
            <a:ext cx="907975" cy="687600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9252732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35000">
                <a:srgbClr val="0066FF">
                  <a:alpha val="10000"/>
                </a:srgbClr>
              </a:gs>
              <a:gs pos="80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8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581489"/>
            <a:ext cx="7716845" cy="5178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524000" y="2732925"/>
            <a:ext cx="7716845" cy="848564"/>
          </a:xfr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90" y="-193791"/>
            <a:ext cx="907975" cy="97201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323" y="-193791"/>
            <a:ext cx="907975" cy="97640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656" y="-193791"/>
            <a:ext cx="907975" cy="9720149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9240844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40000">
                <a:srgbClr val="0066FF">
                  <a:alpha val="10000"/>
                </a:srgbClr>
              </a:gs>
              <a:gs pos="75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6832606" y="4430053"/>
            <a:ext cx="2408237" cy="317199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 smtClean="0"/>
              <a:t>演讲人</a:t>
            </a:r>
            <a:endParaRPr lang="zh-CN" altLang="en-US" dirty="0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540000" y="6009218"/>
            <a:ext cx="138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1DF4139-9C60-4AB3-97A7-2E1B47C697A7}" type="datetime1">
              <a:rPr lang="zh-CN" altLang="en-US" smtClean="0">
                <a:solidFill>
                  <a:prstClr val="white"/>
                </a:solidFill>
              </a:rPr>
              <a:pPr/>
              <a:t>17/10/11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7037 L -0.00052 -0.25046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6713 L 0.00052 -0.2516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5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7037 L 3.75E-6 -0.2497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827798" y="859437"/>
            <a:ext cx="9292726" cy="3329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827798" y="836600"/>
            <a:ext cx="921212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EFD6EF0-2544-4DDB-BFD7-AA0ABDB56C0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3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2395539"/>
            <a:ext cx="10515600" cy="782002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副标题 2"/>
          <p:cNvSpPr>
            <a:spLocks noGrp="1"/>
          </p:cNvSpPr>
          <p:nvPr>
            <p:ph type="subTitle" idx="11"/>
          </p:nvPr>
        </p:nvSpPr>
        <p:spPr>
          <a:xfrm>
            <a:off x="831849" y="3188854"/>
            <a:ext cx="10515600" cy="5006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831850" y="3177541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7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600" y="3353074"/>
            <a:ext cx="9337636" cy="66278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831600" y="4027286"/>
            <a:ext cx="9337636" cy="50060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831600" y="4015856"/>
            <a:ext cx="9337636" cy="171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06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副标题 2"/>
          <p:cNvSpPr>
            <a:spLocks noGrp="1"/>
          </p:cNvSpPr>
          <p:nvPr>
            <p:ph type="subTitle" idx="11"/>
          </p:nvPr>
        </p:nvSpPr>
        <p:spPr>
          <a:xfrm>
            <a:off x="827798" y="855072"/>
            <a:ext cx="9292726" cy="3329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827798" y="836600"/>
            <a:ext cx="921212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5E7AC98-4788-4EB7-8412-7499753FC49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4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副标题 2"/>
          <p:cNvSpPr>
            <a:spLocks noGrp="1"/>
          </p:cNvSpPr>
          <p:nvPr>
            <p:ph type="subTitle" idx="11"/>
          </p:nvPr>
        </p:nvSpPr>
        <p:spPr>
          <a:xfrm>
            <a:off x="827798" y="855072"/>
            <a:ext cx="9292726" cy="3329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827798" y="836600"/>
            <a:ext cx="921212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4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827798" y="855072"/>
            <a:ext cx="9292726" cy="3329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827798" y="836600"/>
            <a:ext cx="921212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400FE7D-0FC3-47B0-9802-71DCF38010E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3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4698000" y="86440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158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B11B293-5473-4283-8C2C-7A86EBBD482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2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A66BBC2-E530-4E7D-BFBB-44F134BB3F1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3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副标题 2"/>
          <p:cNvSpPr>
            <a:spLocks noGrp="1"/>
          </p:cNvSpPr>
          <p:nvPr>
            <p:ph type="subTitle" idx="11"/>
          </p:nvPr>
        </p:nvSpPr>
        <p:spPr>
          <a:xfrm>
            <a:off x="827798" y="855072"/>
            <a:ext cx="9292726" cy="3329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827798" y="836600"/>
            <a:ext cx="921212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A3EF02A-0C13-44F1-8C9C-81ABE768B13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1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66"/>
          <p:cNvSpPr/>
          <p:nvPr userDrawn="1"/>
        </p:nvSpPr>
        <p:spPr>
          <a:xfrm>
            <a:off x="2099144" y="2853603"/>
            <a:ext cx="3688510" cy="120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>
              <a:lnSpc>
                <a:spcPct val="120000"/>
              </a:lnSpc>
              <a:defRPr sz="10000" spc="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6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THANKS</a:t>
            </a:r>
            <a:endParaRPr sz="6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" b="27265"/>
          <a:stretch/>
        </p:blipFill>
        <p:spPr>
          <a:xfrm>
            <a:off x="9371990" y="0"/>
            <a:ext cx="907975" cy="6876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b="27593"/>
          <a:stretch/>
        </p:blipFill>
        <p:spPr>
          <a:xfrm>
            <a:off x="10274323" y="0"/>
            <a:ext cx="907975" cy="6876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27266"/>
          <a:stretch/>
        </p:blipFill>
        <p:spPr>
          <a:xfrm>
            <a:off x="11176656" y="0"/>
            <a:ext cx="907975" cy="687600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9252732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35000">
                <a:srgbClr val="0066FF">
                  <a:alpha val="10000"/>
                </a:srgbClr>
              </a:gs>
              <a:gs pos="80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2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581489"/>
            <a:ext cx="7716845" cy="5178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524000" y="2732925"/>
            <a:ext cx="7716845" cy="848564"/>
          </a:xfr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90" y="-193791"/>
            <a:ext cx="907975" cy="97201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323" y="-193791"/>
            <a:ext cx="907975" cy="97640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656" y="-193791"/>
            <a:ext cx="907975" cy="9720149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9240844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40000">
                <a:srgbClr val="0066FF">
                  <a:alpha val="10000"/>
                </a:srgbClr>
              </a:gs>
              <a:gs pos="75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6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7037 L -0.00052 -0.25046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6713 L 0.00052 -0.2516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5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7037 L 3.75E-6 -0.2497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4698000" y="86440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0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2395539"/>
            <a:ext cx="10515600" cy="78200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579665" y="1687514"/>
            <a:ext cx="1019969" cy="708025"/>
          </a:xfrm>
        </p:spPr>
        <p:txBody>
          <a:bodyPr>
            <a:noAutofit/>
          </a:bodyPr>
          <a:lstStyle>
            <a:lvl1pPr marL="0" indent="0" algn="ctr"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##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1"/>
          </p:nvPr>
        </p:nvSpPr>
        <p:spPr>
          <a:xfrm>
            <a:off x="831850" y="3177541"/>
            <a:ext cx="10515600" cy="5006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3440" y="2503329"/>
            <a:ext cx="6684010" cy="662782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3406141" y="2503330"/>
            <a:ext cx="1257300" cy="12114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##</a:t>
            </a:r>
            <a:endParaRPr lang="zh-CN" altLang="en-US" dirty="0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4663440" y="3177541"/>
            <a:ext cx="6684010" cy="50060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82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副标题 2"/>
          <p:cNvSpPr>
            <a:spLocks noGrp="1"/>
          </p:cNvSpPr>
          <p:nvPr>
            <p:ph type="subTitle" idx="11"/>
          </p:nvPr>
        </p:nvSpPr>
        <p:spPr>
          <a:xfrm>
            <a:off x="4698000" y="82463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2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1"/>
          </p:nvPr>
        </p:nvSpPr>
        <p:spPr>
          <a:xfrm>
            <a:off x="4697999" y="82523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7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2395539"/>
            <a:ext cx="10515600" cy="78200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579665" y="1687514"/>
            <a:ext cx="1019969" cy="708025"/>
          </a:xfrm>
        </p:spPr>
        <p:txBody>
          <a:bodyPr>
            <a:noAutofit/>
          </a:bodyPr>
          <a:lstStyle>
            <a:lvl1pPr marL="0" indent="0" algn="ctr"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##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1"/>
          </p:nvPr>
        </p:nvSpPr>
        <p:spPr>
          <a:xfrm>
            <a:off x="831850" y="3177541"/>
            <a:ext cx="10515600" cy="5006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4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副标题 2"/>
          <p:cNvSpPr>
            <a:spLocks noGrp="1"/>
          </p:cNvSpPr>
          <p:nvPr>
            <p:ph type="subTitle" idx="11"/>
          </p:nvPr>
        </p:nvSpPr>
        <p:spPr>
          <a:xfrm>
            <a:off x="4697999" y="828058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3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4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2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4697999" y="83666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3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静止标题幻灯片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581489"/>
            <a:ext cx="7716845" cy="5178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524000" y="2732925"/>
            <a:ext cx="7716845" cy="848564"/>
          </a:xfr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" b="27635"/>
          <a:stretch/>
        </p:blipFill>
        <p:spPr>
          <a:xfrm>
            <a:off x="9371990" y="0"/>
            <a:ext cx="907975" cy="684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b="27963"/>
          <a:stretch/>
        </p:blipFill>
        <p:spPr>
          <a:xfrm>
            <a:off x="10274323" y="0"/>
            <a:ext cx="907975" cy="684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27637"/>
          <a:stretch/>
        </p:blipFill>
        <p:spPr>
          <a:xfrm>
            <a:off x="11176656" y="0"/>
            <a:ext cx="907975" cy="68400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9240844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40000">
                <a:srgbClr val="0066FF">
                  <a:alpha val="10000"/>
                </a:srgbClr>
              </a:gs>
              <a:gs pos="75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9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66"/>
          <p:cNvSpPr/>
          <p:nvPr userDrawn="1"/>
        </p:nvSpPr>
        <p:spPr>
          <a:xfrm>
            <a:off x="2099144" y="2853603"/>
            <a:ext cx="3688510" cy="120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>
              <a:lnSpc>
                <a:spcPct val="120000"/>
              </a:lnSpc>
              <a:defRPr sz="10000" spc="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6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THANKS</a:t>
            </a:r>
            <a:endParaRPr sz="6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" b="27265"/>
          <a:stretch/>
        </p:blipFill>
        <p:spPr>
          <a:xfrm>
            <a:off x="9371990" y="0"/>
            <a:ext cx="907975" cy="6876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b="27593"/>
          <a:stretch/>
        </p:blipFill>
        <p:spPr>
          <a:xfrm>
            <a:off x="10274323" y="0"/>
            <a:ext cx="907975" cy="6876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27266"/>
          <a:stretch/>
        </p:blipFill>
        <p:spPr>
          <a:xfrm>
            <a:off x="11176656" y="0"/>
            <a:ext cx="907975" cy="687600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9252732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35000">
                <a:srgbClr val="0066FF">
                  <a:alpha val="10000"/>
                </a:srgbClr>
              </a:gs>
              <a:gs pos="80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9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581489"/>
            <a:ext cx="7716845" cy="5178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524000" y="2732925"/>
            <a:ext cx="7716845" cy="848564"/>
          </a:xfr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90" y="-193791"/>
            <a:ext cx="907975" cy="97201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323" y="-193791"/>
            <a:ext cx="907975" cy="97640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656" y="-193791"/>
            <a:ext cx="907975" cy="9720149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9240844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40000">
                <a:srgbClr val="0066FF">
                  <a:alpha val="10000"/>
                </a:srgbClr>
              </a:gs>
              <a:gs pos="75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7037 L -0.00052 -0.25046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6713 L 0.00052 -0.2516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5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7037 L 3.75E-6 -0.2497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4698000" y="86440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4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2395539"/>
            <a:ext cx="10515600" cy="78200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579665" y="1687514"/>
            <a:ext cx="1019969" cy="708025"/>
          </a:xfrm>
        </p:spPr>
        <p:txBody>
          <a:bodyPr>
            <a:noAutofit/>
          </a:bodyPr>
          <a:lstStyle>
            <a:lvl1pPr marL="0" indent="0" algn="ctr"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##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1"/>
          </p:nvPr>
        </p:nvSpPr>
        <p:spPr>
          <a:xfrm>
            <a:off x="831850" y="3177541"/>
            <a:ext cx="10515600" cy="5006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3440" y="2503329"/>
            <a:ext cx="6684010" cy="662782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3406141" y="2503330"/>
            <a:ext cx="1257300" cy="12114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##</a:t>
            </a:r>
            <a:endParaRPr lang="zh-CN" altLang="en-US" dirty="0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4663440" y="3177541"/>
            <a:ext cx="6684010" cy="50060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4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3440" y="2503329"/>
            <a:ext cx="6684010" cy="662782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3406141" y="2503330"/>
            <a:ext cx="1257300" cy="12114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##</a:t>
            </a:r>
            <a:endParaRPr lang="zh-CN" altLang="en-US" dirty="0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4663440" y="3177541"/>
            <a:ext cx="6684010" cy="50060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75375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副标题 2"/>
          <p:cNvSpPr>
            <a:spLocks noGrp="1"/>
          </p:cNvSpPr>
          <p:nvPr>
            <p:ph type="subTitle" idx="11"/>
          </p:nvPr>
        </p:nvSpPr>
        <p:spPr>
          <a:xfrm>
            <a:off x="4698000" y="82463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5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1"/>
          </p:nvPr>
        </p:nvSpPr>
        <p:spPr>
          <a:xfrm>
            <a:off x="4697999" y="82523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3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副标题 2"/>
          <p:cNvSpPr>
            <a:spLocks noGrp="1"/>
          </p:cNvSpPr>
          <p:nvPr>
            <p:ph type="subTitle" idx="11"/>
          </p:nvPr>
        </p:nvSpPr>
        <p:spPr>
          <a:xfrm>
            <a:off x="4697999" y="828058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9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0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5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4697999" y="83666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9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静止标题幻灯片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581489"/>
            <a:ext cx="7716845" cy="5178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524000" y="2732925"/>
            <a:ext cx="7716845" cy="848564"/>
          </a:xfr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" b="27635"/>
          <a:stretch/>
        </p:blipFill>
        <p:spPr>
          <a:xfrm>
            <a:off x="9371990" y="0"/>
            <a:ext cx="907975" cy="684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b="27963"/>
          <a:stretch/>
        </p:blipFill>
        <p:spPr>
          <a:xfrm>
            <a:off x="10274323" y="0"/>
            <a:ext cx="907975" cy="684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27637"/>
          <a:stretch/>
        </p:blipFill>
        <p:spPr>
          <a:xfrm>
            <a:off x="11176656" y="0"/>
            <a:ext cx="907975" cy="68400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9240844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40000">
                <a:srgbClr val="0066FF">
                  <a:alpha val="10000"/>
                </a:srgbClr>
              </a:gs>
              <a:gs pos="75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66"/>
          <p:cNvSpPr/>
          <p:nvPr userDrawn="1"/>
        </p:nvSpPr>
        <p:spPr>
          <a:xfrm>
            <a:off x="2099144" y="2853603"/>
            <a:ext cx="3688510" cy="120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>
              <a:lnSpc>
                <a:spcPct val="120000"/>
              </a:lnSpc>
              <a:defRPr sz="10000" spc="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6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THANKS</a:t>
            </a:r>
            <a:endParaRPr sz="6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" b="27265"/>
          <a:stretch/>
        </p:blipFill>
        <p:spPr>
          <a:xfrm>
            <a:off x="9371990" y="0"/>
            <a:ext cx="907975" cy="6876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b="27593"/>
          <a:stretch/>
        </p:blipFill>
        <p:spPr>
          <a:xfrm>
            <a:off x="10274323" y="0"/>
            <a:ext cx="907975" cy="6876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27266"/>
          <a:stretch/>
        </p:blipFill>
        <p:spPr>
          <a:xfrm>
            <a:off x="11176656" y="0"/>
            <a:ext cx="907975" cy="687600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9252732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35000">
                <a:srgbClr val="0066FF">
                  <a:alpha val="10000"/>
                </a:srgbClr>
              </a:gs>
              <a:gs pos="80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2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副标题 2"/>
          <p:cNvSpPr>
            <a:spLocks noGrp="1"/>
          </p:cNvSpPr>
          <p:nvPr>
            <p:ph type="subTitle" idx="11"/>
          </p:nvPr>
        </p:nvSpPr>
        <p:spPr>
          <a:xfrm>
            <a:off x="4698000" y="82463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17/10/11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191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1"/>
          </p:nvPr>
        </p:nvSpPr>
        <p:spPr>
          <a:xfrm>
            <a:off x="4697999" y="82523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17/10/11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189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副标题 2"/>
          <p:cNvSpPr>
            <a:spLocks noGrp="1"/>
          </p:cNvSpPr>
          <p:nvPr>
            <p:ph type="subTitle" idx="11"/>
          </p:nvPr>
        </p:nvSpPr>
        <p:spPr>
          <a:xfrm>
            <a:off x="4697999" y="828058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155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925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987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698000" y="165276"/>
            <a:ext cx="5934947" cy="6627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396000"/>
            <a:ext cx="1233073" cy="432058"/>
          </a:xfrm>
          <a:prstGeom prst="rect">
            <a:avLst/>
          </a:prstGeom>
        </p:spPr>
      </p:pic>
      <p:grpSp>
        <p:nvGrpSpPr>
          <p:cNvPr id="30" name="组合 29"/>
          <p:cNvGrpSpPr/>
          <p:nvPr userDrawn="1"/>
        </p:nvGrpSpPr>
        <p:grpSpPr>
          <a:xfrm>
            <a:off x="10202545" y="574675"/>
            <a:ext cx="1890713" cy="6853238"/>
            <a:chOff x="10271125" y="414337"/>
            <a:chExt cx="1890713" cy="6853238"/>
          </a:xfrm>
          <a:gradFill>
            <a:gsLst>
              <a:gs pos="0">
                <a:schemeClr val="bg1"/>
              </a:gs>
              <a:gs pos="20000">
                <a:schemeClr val="bg1"/>
              </a:gs>
              <a:gs pos="4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0"/>
          </a:gra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10571163" y="1865312"/>
              <a:ext cx="111125" cy="763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271125" y="274002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10571163" y="3608387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0271125" y="4481512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0571163" y="534035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0271125" y="6215062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11"/>
            <p:cNvSpPr>
              <a:spLocks noChangeArrowheads="1"/>
            </p:cNvSpPr>
            <p:nvPr userDrawn="1"/>
          </p:nvSpPr>
          <p:spPr bwMode="auto">
            <a:xfrm>
              <a:off x="11160125" y="113982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0861675" y="2012950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3 w 978"/>
                <a:gd name="T11" fmla="*/ 897 h 1050"/>
                <a:gd name="T12" fmla="*/ 489 w 978"/>
                <a:gd name="T13" fmla="*/ 207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3" y="897"/>
                  </a:lnTo>
                  <a:lnTo>
                    <a:pt x="489" y="207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3"/>
            <p:cNvSpPr>
              <a:spLocks noChangeArrowheads="1"/>
            </p:cNvSpPr>
            <p:nvPr userDrawn="1"/>
          </p:nvSpPr>
          <p:spPr bwMode="auto">
            <a:xfrm>
              <a:off x="11160125" y="288290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0861675" y="375602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3 w 978"/>
                <a:gd name="T11" fmla="*/ 897 h 1050"/>
                <a:gd name="T12" fmla="*/ 489 w 978"/>
                <a:gd name="T13" fmla="*/ 207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3" y="897"/>
                  </a:lnTo>
                  <a:lnTo>
                    <a:pt x="489" y="207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15"/>
            <p:cNvSpPr>
              <a:spLocks noChangeArrowheads="1"/>
            </p:cNvSpPr>
            <p:nvPr userDrawn="1"/>
          </p:nvSpPr>
          <p:spPr bwMode="auto">
            <a:xfrm>
              <a:off x="11160125" y="4614862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0861675" y="548957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6 h 1050"/>
                <a:gd name="T10" fmla="*/ 223 w 978"/>
                <a:gd name="T11" fmla="*/ 896 h 1050"/>
                <a:gd name="T12" fmla="*/ 489 w 978"/>
                <a:gd name="T13" fmla="*/ 206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6"/>
                  </a:lnTo>
                  <a:lnTo>
                    <a:pt x="223" y="896"/>
                  </a:lnTo>
                  <a:lnTo>
                    <a:pt x="489" y="206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17"/>
            <p:cNvSpPr>
              <a:spLocks noChangeArrowheads="1"/>
            </p:cNvSpPr>
            <p:nvPr userDrawn="1"/>
          </p:nvSpPr>
          <p:spPr bwMode="auto">
            <a:xfrm>
              <a:off x="11160125" y="635635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18"/>
            <p:cNvSpPr>
              <a:spLocks noChangeArrowheads="1"/>
            </p:cNvSpPr>
            <p:nvPr userDrawn="1"/>
          </p:nvSpPr>
          <p:spPr bwMode="auto">
            <a:xfrm>
              <a:off x="11750675" y="414337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450638" y="1287462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20"/>
            <p:cNvSpPr>
              <a:spLocks noChangeArrowheads="1"/>
            </p:cNvSpPr>
            <p:nvPr userDrawn="1"/>
          </p:nvSpPr>
          <p:spPr bwMode="auto">
            <a:xfrm>
              <a:off x="11750675" y="215582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1450638" y="3028950"/>
              <a:ext cx="711200" cy="763588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22"/>
            <p:cNvSpPr>
              <a:spLocks noChangeArrowheads="1"/>
            </p:cNvSpPr>
            <p:nvPr userDrawn="1"/>
          </p:nvSpPr>
          <p:spPr bwMode="auto">
            <a:xfrm>
              <a:off x="11750675" y="388937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3"/>
            <p:cNvSpPr>
              <a:spLocks/>
            </p:cNvSpPr>
            <p:nvPr userDrawn="1"/>
          </p:nvSpPr>
          <p:spPr bwMode="auto">
            <a:xfrm>
              <a:off x="11450638" y="4762500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24"/>
            <p:cNvSpPr>
              <a:spLocks noChangeArrowheads="1"/>
            </p:cNvSpPr>
            <p:nvPr userDrawn="1"/>
          </p:nvSpPr>
          <p:spPr bwMode="auto">
            <a:xfrm>
              <a:off x="11750675" y="5630862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11450638" y="6505575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218658" y="6375400"/>
            <a:ext cx="116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32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70637"/>
            <a:ext cx="1057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CD9C-33C7-491C-A5F1-E9D75FDEDD77}" type="datetime1">
              <a:rPr lang="zh-CN" altLang="en-US" smtClean="0"/>
              <a:t>17/10/11</a:t>
            </a:fld>
            <a:endParaRPr lang="zh-CN" altLang="en-US"/>
          </a:p>
        </p:txBody>
      </p:sp>
      <p:sp>
        <p:nvSpPr>
          <p:cNvPr id="3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02" y="63706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637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62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27798" y="173818"/>
            <a:ext cx="9292726" cy="6627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727" y="404542"/>
            <a:ext cx="1233073" cy="432058"/>
          </a:xfrm>
          <a:prstGeom prst="rect">
            <a:avLst/>
          </a:prstGeom>
        </p:spPr>
      </p:pic>
      <p:grpSp>
        <p:nvGrpSpPr>
          <p:cNvPr id="30" name="组合 29"/>
          <p:cNvGrpSpPr/>
          <p:nvPr userDrawn="1"/>
        </p:nvGrpSpPr>
        <p:grpSpPr>
          <a:xfrm>
            <a:off x="10202545" y="574675"/>
            <a:ext cx="1890713" cy="6853238"/>
            <a:chOff x="10271125" y="414337"/>
            <a:chExt cx="1890713" cy="6853238"/>
          </a:xfrm>
          <a:gradFill>
            <a:gsLst>
              <a:gs pos="0">
                <a:schemeClr val="bg1"/>
              </a:gs>
              <a:gs pos="20000">
                <a:schemeClr val="bg1"/>
              </a:gs>
              <a:gs pos="4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0"/>
          </a:gra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10571163" y="1865312"/>
              <a:ext cx="111125" cy="763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271125" y="274002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10571163" y="3608387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0271125" y="4481512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0571163" y="534035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0271125" y="6215062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 userDrawn="1"/>
          </p:nvSpPr>
          <p:spPr bwMode="auto">
            <a:xfrm>
              <a:off x="11160125" y="113982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0861675" y="2012950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3 w 978"/>
                <a:gd name="T11" fmla="*/ 897 h 1050"/>
                <a:gd name="T12" fmla="*/ 489 w 978"/>
                <a:gd name="T13" fmla="*/ 207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3" y="897"/>
                  </a:lnTo>
                  <a:lnTo>
                    <a:pt x="489" y="207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 userDrawn="1"/>
          </p:nvSpPr>
          <p:spPr bwMode="auto">
            <a:xfrm>
              <a:off x="11160125" y="288290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0861675" y="375602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3 w 978"/>
                <a:gd name="T11" fmla="*/ 897 h 1050"/>
                <a:gd name="T12" fmla="*/ 489 w 978"/>
                <a:gd name="T13" fmla="*/ 207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3" y="897"/>
                  </a:lnTo>
                  <a:lnTo>
                    <a:pt x="489" y="207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 userDrawn="1"/>
          </p:nvSpPr>
          <p:spPr bwMode="auto">
            <a:xfrm>
              <a:off x="11160125" y="4614862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0861675" y="548957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6 h 1050"/>
                <a:gd name="T10" fmla="*/ 223 w 978"/>
                <a:gd name="T11" fmla="*/ 896 h 1050"/>
                <a:gd name="T12" fmla="*/ 489 w 978"/>
                <a:gd name="T13" fmla="*/ 206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6"/>
                  </a:lnTo>
                  <a:lnTo>
                    <a:pt x="223" y="896"/>
                  </a:lnTo>
                  <a:lnTo>
                    <a:pt x="489" y="206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 userDrawn="1"/>
          </p:nvSpPr>
          <p:spPr bwMode="auto">
            <a:xfrm>
              <a:off x="11160125" y="635635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 userDrawn="1"/>
          </p:nvSpPr>
          <p:spPr bwMode="auto">
            <a:xfrm>
              <a:off x="11750675" y="414337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450638" y="1287462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 userDrawn="1"/>
          </p:nvSpPr>
          <p:spPr bwMode="auto">
            <a:xfrm>
              <a:off x="11750675" y="215582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1450638" y="3028950"/>
              <a:ext cx="711200" cy="763588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 userDrawn="1"/>
          </p:nvSpPr>
          <p:spPr bwMode="auto">
            <a:xfrm>
              <a:off x="11750675" y="388937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3"/>
            <p:cNvSpPr>
              <a:spLocks/>
            </p:cNvSpPr>
            <p:nvPr userDrawn="1"/>
          </p:nvSpPr>
          <p:spPr bwMode="auto">
            <a:xfrm>
              <a:off x="11450638" y="4762500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 userDrawn="1"/>
          </p:nvSpPr>
          <p:spPr bwMode="auto">
            <a:xfrm>
              <a:off x="11750675" y="5630862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11450638" y="6505575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218658" y="6375400"/>
            <a:ext cx="116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70637"/>
            <a:ext cx="1057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02" y="63706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5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698000" y="165276"/>
            <a:ext cx="5934947" cy="6627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396000"/>
            <a:ext cx="1233073" cy="432058"/>
          </a:xfrm>
          <a:prstGeom prst="rect">
            <a:avLst/>
          </a:prstGeom>
        </p:spPr>
      </p:pic>
      <p:grpSp>
        <p:nvGrpSpPr>
          <p:cNvPr id="30" name="组合 29"/>
          <p:cNvGrpSpPr/>
          <p:nvPr userDrawn="1"/>
        </p:nvGrpSpPr>
        <p:grpSpPr>
          <a:xfrm>
            <a:off x="10202545" y="574675"/>
            <a:ext cx="1890713" cy="6853238"/>
            <a:chOff x="10271125" y="414337"/>
            <a:chExt cx="1890713" cy="6853238"/>
          </a:xfrm>
          <a:gradFill>
            <a:gsLst>
              <a:gs pos="0">
                <a:schemeClr val="bg1"/>
              </a:gs>
              <a:gs pos="20000">
                <a:schemeClr val="bg1"/>
              </a:gs>
              <a:gs pos="4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0"/>
          </a:gra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10571163" y="1865312"/>
              <a:ext cx="111125" cy="763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271125" y="274002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10571163" y="3608387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0271125" y="4481512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0571163" y="534035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0271125" y="6215062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 userDrawn="1"/>
          </p:nvSpPr>
          <p:spPr bwMode="auto">
            <a:xfrm>
              <a:off x="11160125" y="113982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0861675" y="2012950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3 w 978"/>
                <a:gd name="T11" fmla="*/ 897 h 1050"/>
                <a:gd name="T12" fmla="*/ 489 w 978"/>
                <a:gd name="T13" fmla="*/ 207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3" y="897"/>
                  </a:lnTo>
                  <a:lnTo>
                    <a:pt x="489" y="207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 userDrawn="1"/>
          </p:nvSpPr>
          <p:spPr bwMode="auto">
            <a:xfrm>
              <a:off x="11160125" y="288290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0861675" y="375602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3 w 978"/>
                <a:gd name="T11" fmla="*/ 897 h 1050"/>
                <a:gd name="T12" fmla="*/ 489 w 978"/>
                <a:gd name="T13" fmla="*/ 207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3" y="897"/>
                  </a:lnTo>
                  <a:lnTo>
                    <a:pt x="489" y="207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 userDrawn="1"/>
          </p:nvSpPr>
          <p:spPr bwMode="auto">
            <a:xfrm>
              <a:off x="11160125" y="4614862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0861675" y="548957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6 h 1050"/>
                <a:gd name="T10" fmla="*/ 223 w 978"/>
                <a:gd name="T11" fmla="*/ 896 h 1050"/>
                <a:gd name="T12" fmla="*/ 489 w 978"/>
                <a:gd name="T13" fmla="*/ 206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6"/>
                  </a:lnTo>
                  <a:lnTo>
                    <a:pt x="223" y="896"/>
                  </a:lnTo>
                  <a:lnTo>
                    <a:pt x="489" y="206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 userDrawn="1"/>
          </p:nvSpPr>
          <p:spPr bwMode="auto">
            <a:xfrm>
              <a:off x="11160125" y="635635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 userDrawn="1"/>
          </p:nvSpPr>
          <p:spPr bwMode="auto">
            <a:xfrm>
              <a:off x="11750675" y="414337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450638" y="1287462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 userDrawn="1"/>
          </p:nvSpPr>
          <p:spPr bwMode="auto">
            <a:xfrm>
              <a:off x="11750675" y="215582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1450638" y="3028950"/>
              <a:ext cx="711200" cy="763588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 userDrawn="1"/>
          </p:nvSpPr>
          <p:spPr bwMode="auto">
            <a:xfrm>
              <a:off x="11750675" y="388937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3"/>
            <p:cNvSpPr>
              <a:spLocks/>
            </p:cNvSpPr>
            <p:nvPr userDrawn="1"/>
          </p:nvSpPr>
          <p:spPr bwMode="auto">
            <a:xfrm>
              <a:off x="11450638" y="4762500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 userDrawn="1"/>
          </p:nvSpPr>
          <p:spPr bwMode="auto">
            <a:xfrm>
              <a:off x="11750675" y="5630862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11450638" y="6505575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218658" y="6375400"/>
            <a:ext cx="116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70637"/>
            <a:ext cx="1057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02" y="63706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698000" y="165276"/>
            <a:ext cx="5934947" cy="6627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396000"/>
            <a:ext cx="1233073" cy="432058"/>
          </a:xfrm>
          <a:prstGeom prst="rect">
            <a:avLst/>
          </a:prstGeom>
        </p:spPr>
      </p:pic>
      <p:grpSp>
        <p:nvGrpSpPr>
          <p:cNvPr id="30" name="组合 29"/>
          <p:cNvGrpSpPr/>
          <p:nvPr userDrawn="1"/>
        </p:nvGrpSpPr>
        <p:grpSpPr>
          <a:xfrm>
            <a:off x="10202545" y="574675"/>
            <a:ext cx="1890713" cy="6853238"/>
            <a:chOff x="10271125" y="414337"/>
            <a:chExt cx="1890713" cy="6853238"/>
          </a:xfrm>
          <a:gradFill>
            <a:gsLst>
              <a:gs pos="0">
                <a:schemeClr val="bg1"/>
              </a:gs>
              <a:gs pos="20000">
                <a:schemeClr val="bg1"/>
              </a:gs>
              <a:gs pos="4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0"/>
          </a:gra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10571163" y="1865312"/>
              <a:ext cx="111125" cy="763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271125" y="274002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10571163" y="3608387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0271125" y="4481512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0571163" y="534035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0271125" y="6215062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 userDrawn="1"/>
          </p:nvSpPr>
          <p:spPr bwMode="auto">
            <a:xfrm>
              <a:off x="11160125" y="113982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0861675" y="2012950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3 w 978"/>
                <a:gd name="T11" fmla="*/ 897 h 1050"/>
                <a:gd name="T12" fmla="*/ 489 w 978"/>
                <a:gd name="T13" fmla="*/ 207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3" y="897"/>
                  </a:lnTo>
                  <a:lnTo>
                    <a:pt x="489" y="207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 userDrawn="1"/>
          </p:nvSpPr>
          <p:spPr bwMode="auto">
            <a:xfrm>
              <a:off x="11160125" y="288290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0861675" y="375602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3 w 978"/>
                <a:gd name="T11" fmla="*/ 897 h 1050"/>
                <a:gd name="T12" fmla="*/ 489 w 978"/>
                <a:gd name="T13" fmla="*/ 207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3" y="897"/>
                  </a:lnTo>
                  <a:lnTo>
                    <a:pt x="489" y="207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 userDrawn="1"/>
          </p:nvSpPr>
          <p:spPr bwMode="auto">
            <a:xfrm>
              <a:off x="11160125" y="4614862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0861675" y="548957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6 h 1050"/>
                <a:gd name="T10" fmla="*/ 223 w 978"/>
                <a:gd name="T11" fmla="*/ 896 h 1050"/>
                <a:gd name="T12" fmla="*/ 489 w 978"/>
                <a:gd name="T13" fmla="*/ 206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6"/>
                  </a:lnTo>
                  <a:lnTo>
                    <a:pt x="223" y="896"/>
                  </a:lnTo>
                  <a:lnTo>
                    <a:pt x="489" y="206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 userDrawn="1"/>
          </p:nvSpPr>
          <p:spPr bwMode="auto">
            <a:xfrm>
              <a:off x="11160125" y="635635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 userDrawn="1"/>
          </p:nvSpPr>
          <p:spPr bwMode="auto">
            <a:xfrm>
              <a:off x="11750675" y="414337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450638" y="1287462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 userDrawn="1"/>
          </p:nvSpPr>
          <p:spPr bwMode="auto">
            <a:xfrm>
              <a:off x="11750675" y="215582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1450638" y="3028950"/>
              <a:ext cx="711200" cy="763588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 userDrawn="1"/>
          </p:nvSpPr>
          <p:spPr bwMode="auto">
            <a:xfrm>
              <a:off x="11750675" y="388937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3"/>
            <p:cNvSpPr>
              <a:spLocks/>
            </p:cNvSpPr>
            <p:nvPr userDrawn="1"/>
          </p:nvSpPr>
          <p:spPr bwMode="auto">
            <a:xfrm>
              <a:off x="11450638" y="4762500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 userDrawn="1"/>
          </p:nvSpPr>
          <p:spPr bwMode="auto">
            <a:xfrm>
              <a:off x="11750675" y="5630862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11450638" y="6505575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218658" y="6375400"/>
            <a:ext cx="116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70637"/>
            <a:ext cx="1057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02" y="63706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8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4" Type="http://schemas.openxmlformats.org/officeDocument/2006/relationships/tags" Target="../tags/tag18.xml"/><Relationship Id="rId15" Type="http://schemas.openxmlformats.org/officeDocument/2006/relationships/tags" Target="../tags/tag19.xml"/><Relationship Id="rId16" Type="http://schemas.openxmlformats.org/officeDocument/2006/relationships/tags" Target="../tags/tag20.xml"/><Relationship Id="rId17" Type="http://schemas.openxmlformats.org/officeDocument/2006/relationships/tags" Target="../tags/tag21.xml"/><Relationship Id="rId18" Type="http://schemas.openxmlformats.org/officeDocument/2006/relationships/tags" Target="../tags/tag22.xml"/><Relationship Id="rId19" Type="http://schemas.openxmlformats.org/officeDocument/2006/relationships/tags" Target="../tags/tag23.xml"/><Relationship Id="rId50" Type="http://schemas.openxmlformats.org/officeDocument/2006/relationships/tags" Target="../tags/tag54.xml"/><Relationship Id="rId51" Type="http://schemas.openxmlformats.org/officeDocument/2006/relationships/tags" Target="../tags/tag55.xml"/><Relationship Id="rId52" Type="http://schemas.openxmlformats.org/officeDocument/2006/relationships/tags" Target="../tags/tag56.xml"/><Relationship Id="rId53" Type="http://schemas.openxmlformats.org/officeDocument/2006/relationships/slideLayout" Target="../slideLayouts/slideLayout2.xml"/><Relationship Id="rId54" Type="http://schemas.openxmlformats.org/officeDocument/2006/relationships/image" Target="../media/image14.png"/><Relationship Id="rId40" Type="http://schemas.openxmlformats.org/officeDocument/2006/relationships/tags" Target="../tags/tag44.xml"/><Relationship Id="rId41" Type="http://schemas.openxmlformats.org/officeDocument/2006/relationships/tags" Target="../tags/tag45.xml"/><Relationship Id="rId42" Type="http://schemas.openxmlformats.org/officeDocument/2006/relationships/tags" Target="../tags/tag46.xml"/><Relationship Id="rId43" Type="http://schemas.openxmlformats.org/officeDocument/2006/relationships/tags" Target="../tags/tag47.xml"/><Relationship Id="rId44" Type="http://schemas.openxmlformats.org/officeDocument/2006/relationships/tags" Target="../tags/tag48.xml"/><Relationship Id="rId45" Type="http://schemas.openxmlformats.org/officeDocument/2006/relationships/tags" Target="../tags/tag49.xml"/><Relationship Id="rId46" Type="http://schemas.openxmlformats.org/officeDocument/2006/relationships/tags" Target="../tags/tag50.xml"/><Relationship Id="rId47" Type="http://schemas.openxmlformats.org/officeDocument/2006/relationships/tags" Target="../tags/tag51.xml"/><Relationship Id="rId48" Type="http://schemas.openxmlformats.org/officeDocument/2006/relationships/tags" Target="../tags/tag52.xml"/><Relationship Id="rId49" Type="http://schemas.openxmlformats.org/officeDocument/2006/relationships/tags" Target="../tags/tag53.xml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Relationship Id="rId7" Type="http://schemas.openxmlformats.org/officeDocument/2006/relationships/tags" Target="../tags/tag11.xml"/><Relationship Id="rId8" Type="http://schemas.openxmlformats.org/officeDocument/2006/relationships/tags" Target="../tags/tag12.xml"/><Relationship Id="rId9" Type="http://schemas.openxmlformats.org/officeDocument/2006/relationships/tags" Target="../tags/tag13.xml"/><Relationship Id="rId30" Type="http://schemas.openxmlformats.org/officeDocument/2006/relationships/tags" Target="../tags/tag34.xml"/><Relationship Id="rId31" Type="http://schemas.openxmlformats.org/officeDocument/2006/relationships/tags" Target="../tags/tag35.xml"/><Relationship Id="rId32" Type="http://schemas.openxmlformats.org/officeDocument/2006/relationships/tags" Target="../tags/tag36.xml"/><Relationship Id="rId33" Type="http://schemas.openxmlformats.org/officeDocument/2006/relationships/tags" Target="../tags/tag37.xml"/><Relationship Id="rId34" Type="http://schemas.openxmlformats.org/officeDocument/2006/relationships/tags" Target="../tags/tag38.xml"/><Relationship Id="rId35" Type="http://schemas.openxmlformats.org/officeDocument/2006/relationships/tags" Target="../tags/tag39.xml"/><Relationship Id="rId36" Type="http://schemas.openxmlformats.org/officeDocument/2006/relationships/tags" Target="../tags/tag40.xml"/><Relationship Id="rId37" Type="http://schemas.openxmlformats.org/officeDocument/2006/relationships/tags" Target="../tags/tag41.xml"/><Relationship Id="rId38" Type="http://schemas.openxmlformats.org/officeDocument/2006/relationships/tags" Target="../tags/tag42.xml"/><Relationship Id="rId39" Type="http://schemas.openxmlformats.org/officeDocument/2006/relationships/tags" Target="../tags/tag43.xml"/><Relationship Id="rId20" Type="http://schemas.openxmlformats.org/officeDocument/2006/relationships/tags" Target="../tags/tag24.xml"/><Relationship Id="rId21" Type="http://schemas.openxmlformats.org/officeDocument/2006/relationships/tags" Target="../tags/tag25.xml"/><Relationship Id="rId22" Type="http://schemas.openxmlformats.org/officeDocument/2006/relationships/tags" Target="../tags/tag26.xml"/><Relationship Id="rId23" Type="http://schemas.openxmlformats.org/officeDocument/2006/relationships/tags" Target="../tags/tag27.xml"/><Relationship Id="rId24" Type="http://schemas.openxmlformats.org/officeDocument/2006/relationships/tags" Target="../tags/tag28.xml"/><Relationship Id="rId25" Type="http://schemas.openxmlformats.org/officeDocument/2006/relationships/tags" Target="../tags/tag29.xml"/><Relationship Id="rId26" Type="http://schemas.openxmlformats.org/officeDocument/2006/relationships/tags" Target="../tags/tag30.xml"/><Relationship Id="rId27" Type="http://schemas.openxmlformats.org/officeDocument/2006/relationships/tags" Target="../tags/tag31.xml"/><Relationship Id="rId28" Type="http://schemas.openxmlformats.org/officeDocument/2006/relationships/tags" Target="../tags/tag32.xml"/><Relationship Id="rId29" Type="http://schemas.openxmlformats.org/officeDocument/2006/relationships/tags" Target="../tags/tag33.xml"/><Relationship Id="rId10" Type="http://schemas.openxmlformats.org/officeDocument/2006/relationships/tags" Target="../tags/tag14.xml"/><Relationship Id="rId11" Type="http://schemas.openxmlformats.org/officeDocument/2006/relationships/tags" Target="../tags/tag15.xml"/><Relationship Id="rId12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78547" y="2552621"/>
            <a:ext cx="7716845" cy="848564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双十一</a:t>
            </a:r>
            <a:r>
              <a:rPr lang="en-US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en-US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库准</a:t>
            </a:r>
            <a:r>
              <a:rPr lang="en-US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专场</a:t>
            </a:r>
            <a:r>
              <a:rPr lang="en-US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59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33967" y="1716020"/>
            <a:ext cx="6858262" cy="4080318"/>
            <a:chOff x="1633967" y="1716020"/>
            <a:chExt cx="6858262" cy="4080318"/>
          </a:xfrm>
        </p:grpSpPr>
        <p:sp>
          <p:nvSpPr>
            <p:cNvPr id="7" name="MH_SubTitle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510941" y="1716020"/>
              <a:ext cx="859035" cy="370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 dirty="0" smtClean="0">
                  <a:solidFill>
                    <a:srgbClr val="57C0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物流送货</a:t>
              </a:r>
              <a:endParaRPr lang="zh-CN" altLang="en-US" sz="1600" b="1" dirty="0">
                <a:solidFill>
                  <a:srgbClr val="57C0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MH_SubTitle_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310862" y="1749899"/>
              <a:ext cx="1003051" cy="37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 dirty="0" smtClean="0">
                  <a:solidFill>
                    <a:srgbClr val="FEB5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快递送货</a:t>
              </a:r>
              <a:endParaRPr lang="zh-CN" altLang="en-US" sz="1600" b="1" dirty="0">
                <a:solidFill>
                  <a:srgbClr val="FEB5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687545" y="1779642"/>
              <a:ext cx="731044" cy="757238"/>
              <a:chOff x="983063" y="1812283"/>
              <a:chExt cx="731044" cy="757238"/>
            </a:xfrm>
          </p:grpSpPr>
          <p:sp>
            <p:nvSpPr>
              <p:cNvPr id="5" name="MH_Other_1"/>
              <p:cNvSpPr/>
              <p:nvPr>
                <p:custDataLst>
                  <p:tags r:id="rId51"/>
                </p:custDataLst>
              </p:nvPr>
            </p:nvSpPr>
            <p:spPr>
              <a:xfrm>
                <a:off x="1074393" y="1918249"/>
                <a:ext cx="528638" cy="547688"/>
              </a:xfrm>
              <a:prstGeom prst="rect">
                <a:avLst/>
              </a:prstGeom>
              <a:solidFill>
                <a:srgbClr val="8ED5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MH_Other_2"/>
              <p:cNvSpPr/>
              <p:nvPr>
                <p:custDataLst>
                  <p:tags r:id="rId52"/>
                </p:custDataLst>
              </p:nvPr>
            </p:nvSpPr>
            <p:spPr>
              <a:xfrm>
                <a:off x="983063" y="1812283"/>
                <a:ext cx="731044" cy="757238"/>
              </a:xfrm>
              <a:custGeom>
                <a:avLst/>
                <a:gdLst>
                  <a:gd name="connsiteX0" fmla="*/ 743029 w 757237"/>
                  <a:gd name="connsiteY0" fmla="*/ 463225 h 783577"/>
                  <a:gd name="connsiteX1" fmla="*/ 757237 w 757237"/>
                  <a:gd name="connsiteY1" fmla="*/ 463225 h 783577"/>
                  <a:gd name="connsiteX2" fmla="*/ 757237 w 757237"/>
                  <a:gd name="connsiteY2" fmla="*/ 783577 h 783577"/>
                  <a:gd name="connsiteX3" fmla="*/ 450056 w 757237"/>
                  <a:gd name="connsiteY3" fmla="*/ 783577 h 783577"/>
                  <a:gd name="connsiteX4" fmla="*/ 450056 w 757237"/>
                  <a:gd name="connsiteY4" fmla="*/ 768874 h 783577"/>
                  <a:gd name="connsiteX5" fmla="*/ 743029 w 757237"/>
                  <a:gd name="connsiteY5" fmla="*/ 768874 h 783577"/>
                  <a:gd name="connsiteX6" fmla="*/ 0 w 757237"/>
                  <a:gd name="connsiteY6" fmla="*/ 463225 h 783577"/>
                  <a:gd name="connsiteX7" fmla="*/ 14207 w 757237"/>
                  <a:gd name="connsiteY7" fmla="*/ 463225 h 783577"/>
                  <a:gd name="connsiteX8" fmla="*/ 14207 w 757237"/>
                  <a:gd name="connsiteY8" fmla="*/ 768874 h 783577"/>
                  <a:gd name="connsiteX9" fmla="*/ 307181 w 757237"/>
                  <a:gd name="connsiteY9" fmla="*/ 768874 h 783577"/>
                  <a:gd name="connsiteX10" fmla="*/ 307181 w 757237"/>
                  <a:gd name="connsiteY10" fmla="*/ 783577 h 783577"/>
                  <a:gd name="connsiteX11" fmla="*/ 0 w 757237"/>
                  <a:gd name="connsiteY11" fmla="*/ 783577 h 783577"/>
                  <a:gd name="connsiteX12" fmla="*/ 450056 w 757237"/>
                  <a:gd name="connsiteY12" fmla="*/ 0 h 783577"/>
                  <a:gd name="connsiteX13" fmla="*/ 757237 w 757237"/>
                  <a:gd name="connsiteY13" fmla="*/ 0 h 783577"/>
                  <a:gd name="connsiteX14" fmla="*/ 757237 w 757237"/>
                  <a:gd name="connsiteY14" fmla="*/ 320350 h 783577"/>
                  <a:gd name="connsiteX15" fmla="*/ 743029 w 757237"/>
                  <a:gd name="connsiteY15" fmla="*/ 320350 h 783577"/>
                  <a:gd name="connsiteX16" fmla="*/ 743029 w 757237"/>
                  <a:gd name="connsiteY16" fmla="*/ 14702 h 783577"/>
                  <a:gd name="connsiteX17" fmla="*/ 450056 w 757237"/>
                  <a:gd name="connsiteY17" fmla="*/ 14702 h 783577"/>
                  <a:gd name="connsiteX18" fmla="*/ 0 w 757237"/>
                  <a:gd name="connsiteY18" fmla="*/ 0 h 783577"/>
                  <a:gd name="connsiteX19" fmla="*/ 307181 w 757237"/>
                  <a:gd name="connsiteY19" fmla="*/ 0 h 783577"/>
                  <a:gd name="connsiteX20" fmla="*/ 307181 w 757237"/>
                  <a:gd name="connsiteY20" fmla="*/ 14702 h 783577"/>
                  <a:gd name="connsiteX21" fmla="*/ 14207 w 757237"/>
                  <a:gd name="connsiteY21" fmla="*/ 14702 h 783577"/>
                  <a:gd name="connsiteX22" fmla="*/ 14207 w 757237"/>
                  <a:gd name="connsiteY22" fmla="*/ 320350 h 783577"/>
                  <a:gd name="connsiteX23" fmla="*/ 0 w 757237"/>
                  <a:gd name="connsiteY23" fmla="*/ 320350 h 78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57237" h="783577">
                    <a:moveTo>
                      <a:pt x="743029" y="463225"/>
                    </a:moveTo>
                    <a:lnTo>
                      <a:pt x="757237" y="463225"/>
                    </a:lnTo>
                    <a:lnTo>
                      <a:pt x="757237" y="783577"/>
                    </a:lnTo>
                    <a:lnTo>
                      <a:pt x="450056" y="783577"/>
                    </a:lnTo>
                    <a:lnTo>
                      <a:pt x="450056" y="768874"/>
                    </a:lnTo>
                    <a:lnTo>
                      <a:pt x="743029" y="768874"/>
                    </a:lnTo>
                    <a:close/>
                    <a:moveTo>
                      <a:pt x="0" y="463225"/>
                    </a:moveTo>
                    <a:lnTo>
                      <a:pt x="14207" y="463225"/>
                    </a:lnTo>
                    <a:lnTo>
                      <a:pt x="14207" y="768874"/>
                    </a:lnTo>
                    <a:lnTo>
                      <a:pt x="307181" y="768874"/>
                    </a:lnTo>
                    <a:lnTo>
                      <a:pt x="307181" y="783577"/>
                    </a:lnTo>
                    <a:lnTo>
                      <a:pt x="0" y="783577"/>
                    </a:lnTo>
                    <a:close/>
                    <a:moveTo>
                      <a:pt x="450056" y="0"/>
                    </a:moveTo>
                    <a:lnTo>
                      <a:pt x="757237" y="0"/>
                    </a:lnTo>
                    <a:lnTo>
                      <a:pt x="757237" y="320350"/>
                    </a:lnTo>
                    <a:lnTo>
                      <a:pt x="743029" y="320350"/>
                    </a:lnTo>
                    <a:lnTo>
                      <a:pt x="743029" y="14702"/>
                    </a:lnTo>
                    <a:lnTo>
                      <a:pt x="450056" y="14702"/>
                    </a:lnTo>
                    <a:close/>
                    <a:moveTo>
                      <a:pt x="0" y="0"/>
                    </a:moveTo>
                    <a:lnTo>
                      <a:pt x="307181" y="0"/>
                    </a:lnTo>
                    <a:lnTo>
                      <a:pt x="307181" y="14702"/>
                    </a:lnTo>
                    <a:lnTo>
                      <a:pt x="14207" y="14702"/>
                    </a:lnTo>
                    <a:lnTo>
                      <a:pt x="14207" y="320350"/>
                    </a:lnTo>
                    <a:lnTo>
                      <a:pt x="0" y="320350"/>
                    </a:lnTo>
                    <a:close/>
                  </a:path>
                </a:pathLst>
              </a:custGeom>
              <a:solidFill>
                <a:srgbClr val="8ED5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KSO_Shape"/>
              <p:cNvSpPr>
                <a:spLocks/>
              </p:cNvSpPr>
              <p:nvPr/>
            </p:nvSpPr>
            <p:spPr bwMode="auto">
              <a:xfrm>
                <a:off x="1146278" y="2038503"/>
                <a:ext cx="404614" cy="306551"/>
              </a:xfrm>
              <a:custGeom>
                <a:avLst/>
                <a:gdLst/>
                <a:ahLst/>
                <a:cxnLst/>
                <a:rect l="0" t="0" r="r" b="b"/>
                <a:pathLst>
                  <a:path w="1939925" h="1042987">
                    <a:moveTo>
                      <a:pt x="1635284" y="760412"/>
                    </a:moveTo>
                    <a:lnTo>
                      <a:pt x="1642579" y="760729"/>
                    </a:lnTo>
                    <a:lnTo>
                      <a:pt x="1649556" y="761046"/>
                    </a:lnTo>
                    <a:lnTo>
                      <a:pt x="1656533" y="761998"/>
                    </a:lnTo>
                    <a:lnTo>
                      <a:pt x="1663827" y="763266"/>
                    </a:lnTo>
                    <a:lnTo>
                      <a:pt x="1670487" y="764535"/>
                    </a:lnTo>
                    <a:lnTo>
                      <a:pt x="1677147" y="766755"/>
                    </a:lnTo>
                    <a:lnTo>
                      <a:pt x="1683807" y="768975"/>
                    </a:lnTo>
                    <a:lnTo>
                      <a:pt x="1690150" y="771512"/>
                    </a:lnTo>
                    <a:lnTo>
                      <a:pt x="1696493" y="774049"/>
                    </a:lnTo>
                    <a:lnTo>
                      <a:pt x="1702519" y="777221"/>
                    </a:lnTo>
                    <a:lnTo>
                      <a:pt x="1708227" y="781026"/>
                    </a:lnTo>
                    <a:lnTo>
                      <a:pt x="1714253" y="784515"/>
                    </a:lnTo>
                    <a:lnTo>
                      <a:pt x="1719644" y="788638"/>
                    </a:lnTo>
                    <a:lnTo>
                      <a:pt x="1725036" y="792444"/>
                    </a:lnTo>
                    <a:lnTo>
                      <a:pt x="1730110" y="796884"/>
                    </a:lnTo>
                    <a:lnTo>
                      <a:pt x="1735184" y="801641"/>
                    </a:lnTo>
                    <a:lnTo>
                      <a:pt x="1739942" y="806715"/>
                    </a:lnTo>
                    <a:lnTo>
                      <a:pt x="1744382" y="811789"/>
                    </a:lnTo>
                    <a:lnTo>
                      <a:pt x="1748187" y="817181"/>
                    </a:lnTo>
                    <a:lnTo>
                      <a:pt x="1752310" y="822572"/>
                    </a:lnTo>
                    <a:lnTo>
                      <a:pt x="1756116" y="828281"/>
                    </a:lnTo>
                    <a:lnTo>
                      <a:pt x="1759605" y="834307"/>
                    </a:lnTo>
                    <a:lnTo>
                      <a:pt x="1762776" y="840332"/>
                    </a:lnTo>
                    <a:lnTo>
                      <a:pt x="1765313" y="846675"/>
                    </a:lnTo>
                    <a:lnTo>
                      <a:pt x="1767850" y="853018"/>
                    </a:lnTo>
                    <a:lnTo>
                      <a:pt x="1770070" y="859678"/>
                    </a:lnTo>
                    <a:lnTo>
                      <a:pt x="1772290" y="866338"/>
                    </a:lnTo>
                    <a:lnTo>
                      <a:pt x="1773559" y="873315"/>
                    </a:lnTo>
                    <a:lnTo>
                      <a:pt x="1774827" y="880292"/>
                    </a:lnTo>
                    <a:lnTo>
                      <a:pt x="1775779" y="887270"/>
                    </a:lnTo>
                    <a:lnTo>
                      <a:pt x="1776096" y="894247"/>
                    </a:lnTo>
                    <a:lnTo>
                      <a:pt x="1776413" y="901541"/>
                    </a:lnTo>
                    <a:lnTo>
                      <a:pt x="1776096" y="908835"/>
                    </a:lnTo>
                    <a:lnTo>
                      <a:pt x="1775779" y="916130"/>
                    </a:lnTo>
                    <a:lnTo>
                      <a:pt x="1774827" y="923424"/>
                    </a:lnTo>
                    <a:lnTo>
                      <a:pt x="1773559" y="930401"/>
                    </a:lnTo>
                    <a:lnTo>
                      <a:pt x="1772290" y="937061"/>
                    </a:lnTo>
                    <a:lnTo>
                      <a:pt x="1770070" y="943721"/>
                    </a:lnTo>
                    <a:lnTo>
                      <a:pt x="1767850" y="950064"/>
                    </a:lnTo>
                    <a:lnTo>
                      <a:pt x="1765313" y="956724"/>
                    </a:lnTo>
                    <a:lnTo>
                      <a:pt x="1762776" y="962750"/>
                    </a:lnTo>
                    <a:lnTo>
                      <a:pt x="1759605" y="969093"/>
                    </a:lnTo>
                    <a:lnTo>
                      <a:pt x="1756116" y="975118"/>
                    </a:lnTo>
                    <a:lnTo>
                      <a:pt x="1752310" y="980510"/>
                    </a:lnTo>
                    <a:lnTo>
                      <a:pt x="1748187" y="986535"/>
                    </a:lnTo>
                    <a:lnTo>
                      <a:pt x="1744382" y="991610"/>
                    </a:lnTo>
                    <a:lnTo>
                      <a:pt x="1739942" y="997001"/>
                    </a:lnTo>
                    <a:lnTo>
                      <a:pt x="1735184" y="1001758"/>
                    </a:lnTo>
                    <a:lnTo>
                      <a:pt x="1730110" y="1006516"/>
                    </a:lnTo>
                    <a:lnTo>
                      <a:pt x="1725036" y="1010638"/>
                    </a:lnTo>
                    <a:lnTo>
                      <a:pt x="1719644" y="1015078"/>
                    </a:lnTo>
                    <a:lnTo>
                      <a:pt x="1714253" y="1018884"/>
                    </a:lnTo>
                    <a:lnTo>
                      <a:pt x="1708227" y="1022690"/>
                    </a:lnTo>
                    <a:lnTo>
                      <a:pt x="1702519" y="1025861"/>
                    </a:lnTo>
                    <a:lnTo>
                      <a:pt x="1696493" y="1029033"/>
                    </a:lnTo>
                    <a:lnTo>
                      <a:pt x="1690150" y="1032204"/>
                    </a:lnTo>
                    <a:lnTo>
                      <a:pt x="1683807" y="1034741"/>
                    </a:lnTo>
                    <a:lnTo>
                      <a:pt x="1677147" y="1036644"/>
                    </a:lnTo>
                    <a:lnTo>
                      <a:pt x="1670487" y="1038547"/>
                    </a:lnTo>
                    <a:lnTo>
                      <a:pt x="1663827" y="1040133"/>
                    </a:lnTo>
                    <a:lnTo>
                      <a:pt x="1656533" y="1041401"/>
                    </a:lnTo>
                    <a:lnTo>
                      <a:pt x="1649556" y="1042353"/>
                    </a:lnTo>
                    <a:lnTo>
                      <a:pt x="1642579" y="1042987"/>
                    </a:lnTo>
                    <a:lnTo>
                      <a:pt x="1635284" y="1042987"/>
                    </a:lnTo>
                    <a:lnTo>
                      <a:pt x="1627990" y="1042987"/>
                    </a:lnTo>
                    <a:lnTo>
                      <a:pt x="1620696" y="1042353"/>
                    </a:lnTo>
                    <a:lnTo>
                      <a:pt x="1613401" y="1041401"/>
                    </a:lnTo>
                    <a:lnTo>
                      <a:pt x="1606424" y="1040133"/>
                    </a:lnTo>
                    <a:lnTo>
                      <a:pt x="1599764" y="1038547"/>
                    </a:lnTo>
                    <a:lnTo>
                      <a:pt x="1593104" y="1036644"/>
                    </a:lnTo>
                    <a:lnTo>
                      <a:pt x="1586761" y="1034741"/>
                    </a:lnTo>
                    <a:lnTo>
                      <a:pt x="1580101" y="1032204"/>
                    </a:lnTo>
                    <a:lnTo>
                      <a:pt x="1574075" y="1029033"/>
                    </a:lnTo>
                    <a:lnTo>
                      <a:pt x="1567733" y="1025861"/>
                    </a:lnTo>
                    <a:lnTo>
                      <a:pt x="1562024" y="1022690"/>
                    </a:lnTo>
                    <a:lnTo>
                      <a:pt x="1556315" y="1018884"/>
                    </a:lnTo>
                    <a:lnTo>
                      <a:pt x="1550290" y="1015078"/>
                    </a:lnTo>
                    <a:lnTo>
                      <a:pt x="1545215" y="1010638"/>
                    </a:lnTo>
                    <a:lnTo>
                      <a:pt x="1540141" y="1006516"/>
                    </a:lnTo>
                    <a:lnTo>
                      <a:pt x="1535067" y="1001758"/>
                    </a:lnTo>
                    <a:lnTo>
                      <a:pt x="1530310" y="997001"/>
                    </a:lnTo>
                    <a:lnTo>
                      <a:pt x="1526187" y="991610"/>
                    </a:lnTo>
                    <a:lnTo>
                      <a:pt x="1521747" y="986535"/>
                    </a:lnTo>
                    <a:lnTo>
                      <a:pt x="1517624" y="980510"/>
                    </a:lnTo>
                    <a:lnTo>
                      <a:pt x="1514135" y="975118"/>
                    </a:lnTo>
                    <a:lnTo>
                      <a:pt x="1510964" y="969093"/>
                    </a:lnTo>
                    <a:lnTo>
                      <a:pt x="1507792" y="962750"/>
                    </a:lnTo>
                    <a:lnTo>
                      <a:pt x="1504621" y="956724"/>
                    </a:lnTo>
                    <a:lnTo>
                      <a:pt x="1502084" y="950064"/>
                    </a:lnTo>
                    <a:lnTo>
                      <a:pt x="1500181" y="943721"/>
                    </a:lnTo>
                    <a:lnTo>
                      <a:pt x="1498278" y="937061"/>
                    </a:lnTo>
                    <a:lnTo>
                      <a:pt x="1496692" y="930401"/>
                    </a:lnTo>
                    <a:lnTo>
                      <a:pt x="1495424" y="923424"/>
                    </a:lnTo>
                    <a:lnTo>
                      <a:pt x="1494472" y="916130"/>
                    </a:lnTo>
                    <a:lnTo>
                      <a:pt x="1493838" y="908835"/>
                    </a:lnTo>
                    <a:lnTo>
                      <a:pt x="1493838" y="901541"/>
                    </a:lnTo>
                    <a:lnTo>
                      <a:pt x="1493838" y="894247"/>
                    </a:lnTo>
                    <a:lnTo>
                      <a:pt x="1494472" y="887270"/>
                    </a:lnTo>
                    <a:lnTo>
                      <a:pt x="1495424" y="880292"/>
                    </a:lnTo>
                    <a:lnTo>
                      <a:pt x="1496692" y="873315"/>
                    </a:lnTo>
                    <a:lnTo>
                      <a:pt x="1498278" y="866338"/>
                    </a:lnTo>
                    <a:lnTo>
                      <a:pt x="1500181" y="859678"/>
                    </a:lnTo>
                    <a:lnTo>
                      <a:pt x="1502084" y="853018"/>
                    </a:lnTo>
                    <a:lnTo>
                      <a:pt x="1504621" y="846675"/>
                    </a:lnTo>
                    <a:lnTo>
                      <a:pt x="1507792" y="840332"/>
                    </a:lnTo>
                    <a:lnTo>
                      <a:pt x="1510964" y="834307"/>
                    </a:lnTo>
                    <a:lnTo>
                      <a:pt x="1514135" y="828281"/>
                    </a:lnTo>
                    <a:lnTo>
                      <a:pt x="1517624" y="822572"/>
                    </a:lnTo>
                    <a:lnTo>
                      <a:pt x="1521747" y="817181"/>
                    </a:lnTo>
                    <a:lnTo>
                      <a:pt x="1526187" y="811789"/>
                    </a:lnTo>
                    <a:lnTo>
                      <a:pt x="1530310" y="806715"/>
                    </a:lnTo>
                    <a:lnTo>
                      <a:pt x="1535067" y="801641"/>
                    </a:lnTo>
                    <a:lnTo>
                      <a:pt x="1540141" y="796884"/>
                    </a:lnTo>
                    <a:lnTo>
                      <a:pt x="1545215" y="792444"/>
                    </a:lnTo>
                    <a:lnTo>
                      <a:pt x="1550290" y="788638"/>
                    </a:lnTo>
                    <a:lnTo>
                      <a:pt x="1556315" y="784515"/>
                    </a:lnTo>
                    <a:lnTo>
                      <a:pt x="1562024" y="781026"/>
                    </a:lnTo>
                    <a:lnTo>
                      <a:pt x="1567733" y="777221"/>
                    </a:lnTo>
                    <a:lnTo>
                      <a:pt x="1574075" y="774049"/>
                    </a:lnTo>
                    <a:lnTo>
                      <a:pt x="1580101" y="771512"/>
                    </a:lnTo>
                    <a:lnTo>
                      <a:pt x="1586761" y="768975"/>
                    </a:lnTo>
                    <a:lnTo>
                      <a:pt x="1593104" y="766755"/>
                    </a:lnTo>
                    <a:lnTo>
                      <a:pt x="1599764" y="764535"/>
                    </a:lnTo>
                    <a:lnTo>
                      <a:pt x="1606424" y="763266"/>
                    </a:lnTo>
                    <a:lnTo>
                      <a:pt x="1613401" y="761998"/>
                    </a:lnTo>
                    <a:lnTo>
                      <a:pt x="1620696" y="761046"/>
                    </a:lnTo>
                    <a:lnTo>
                      <a:pt x="1627990" y="760729"/>
                    </a:lnTo>
                    <a:lnTo>
                      <a:pt x="1635284" y="760412"/>
                    </a:lnTo>
                    <a:close/>
                    <a:moveTo>
                      <a:pt x="221616" y="760412"/>
                    </a:moveTo>
                    <a:lnTo>
                      <a:pt x="228934" y="760729"/>
                    </a:lnTo>
                    <a:lnTo>
                      <a:pt x="235935" y="761046"/>
                    </a:lnTo>
                    <a:lnTo>
                      <a:pt x="243254" y="761998"/>
                    </a:lnTo>
                    <a:lnTo>
                      <a:pt x="249936" y="763266"/>
                    </a:lnTo>
                    <a:lnTo>
                      <a:pt x="256937" y="764535"/>
                    </a:lnTo>
                    <a:lnTo>
                      <a:pt x="263938" y="766755"/>
                    </a:lnTo>
                    <a:lnTo>
                      <a:pt x="270302" y="768975"/>
                    </a:lnTo>
                    <a:lnTo>
                      <a:pt x="276666" y="771512"/>
                    </a:lnTo>
                    <a:lnTo>
                      <a:pt x="283030" y="774049"/>
                    </a:lnTo>
                    <a:lnTo>
                      <a:pt x="289395" y="777221"/>
                    </a:lnTo>
                    <a:lnTo>
                      <a:pt x="295122" y="781026"/>
                    </a:lnTo>
                    <a:lnTo>
                      <a:pt x="300850" y="784515"/>
                    </a:lnTo>
                    <a:lnTo>
                      <a:pt x="306260" y="788638"/>
                    </a:lnTo>
                    <a:lnTo>
                      <a:pt x="311988" y="792444"/>
                    </a:lnTo>
                    <a:lnTo>
                      <a:pt x="317079" y="796884"/>
                    </a:lnTo>
                    <a:lnTo>
                      <a:pt x="321534" y="801641"/>
                    </a:lnTo>
                    <a:lnTo>
                      <a:pt x="326307" y="806715"/>
                    </a:lnTo>
                    <a:lnTo>
                      <a:pt x="331080" y="811789"/>
                    </a:lnTo>
                    <a:lnTo>
                      <a:pt x="335217" y="817181"/>
                    </a:lnTo>
                    <a:lnTo>
                      <a:pt x="339036" y="822572"/>
                    </a:lnTo>
                    <a:lnTo>
                      <a:pt x="342854" y="828281"/>
                    </a:lnTo>
                    <a:lnTo>
                      <a:pt x="346355" y="834307"/>
                    </a:lnTo>
                    <a:lnTo>
                      <a:pt x="349219" y="840332"/>
                    </a:lnTo>
                    <a:lnTo>
                      <a:pt x="352082" y="846675"/>
                    </a:lnTo>
                    <a:lnTo>
                      <a:pt x="354628" y="853018"/>
                    </a:lnTo>
                    <a:lnTo>
                      <a:pt x="356856" y="859678"/>
                    </a:lnTo>
                    <a:lnTo>
                      <a:pt x="359083" y="866338"/>
                    </a:lnTo>
                    <a:lnTo>
                      <a:pt x="360674" y="873315"/>
                    </a:lnTo>
                    <a:lnTo>
                      <a:pt x="361629" y="880292"/>
                    </a:lnTo>
                    <a:lnTo>
                      <a:pt x="362902" y="887270"/>
                    </a:lnTo>
                    <a:lnTo>
                      <a:pt x="363220" y="894247"/>
                    </a:lnTo>
                    <a:lnTo>
                      <a:pt x="363538" y="901541"/>
                    </a:lnTo>
                    <a:lnTo>
                      <a:pt x="363220" y="908835"/>
                    </a:lnTo>
                    <a:lnTo>
                      <a:pt x="362902" y="916130"/>
                    </a:lnTo>
                    <a:lnTo>
                      <a:pt x="361629" y="923424"/>
                    </a:lnTo>
                    <a:lnTo>
                      <a:pt x="360674" y="930401"/>
                    </a:lnTo>
                    <a:lnTo>
                      <a:pt x="359083" y="937061"/>
                    </a:lnTo>
                    <a:lnTo>
                      <a:pt x="356856" y="943721"/>
                    </a:lnTo>
                    <a:lnTo>
                      <a:pt x="354628" y="950064"/>
                    </a:lnTo>
                    <a:lnTo>
                      <a:pt x="352082" y="956724"/>
                    </a:lnTo>
                    <a:lnTo>
                      <a:pt x="349219" y="962750"/>
                    </a:lnTo>
                    <a:lnTo>
                      <a:pt x="346355" y="969093"/>
                    </a:lnTo>
                    <a:lnTo>
                      <a:pt x="342854" y="975118"/>
                    </a:lnTo>
                    <a:lnTo>
                      <a:pt x="339036" y="980510"/>
                    </a:lnTo>
                    <a:lnTo>
                      <a:pt x="335217" y="986535"/>
                    </a:lnTo>
                    <a:lnTo>
                      <a:pt x="331080" y="991610"/>
                    </a:lnTo>
                    <a:lnTo>
                      <a:pt x="326307" y="997001"/>
                    </a:lnTo>
                    <a:lnTo>
                      <a:pt x="321534" y="1001758"/>
                    </a:lnTo>
                    <a:lnTo>
                      <a:pt x="317079" y="1006516"/>
                    </a:lnTo>
                    <a:lnTo>
                      <a:pt x="311988" y="1010638"/>
                    </a:lnTo>
                    <a:lnTo>
                      <a:pt x="306260" y="1015078"/>
                    </a:lnTo>
                    <a:lnTo>
                      <a:pt x="300850" y="1018884"/>
                    </a:lnTo>
                    <a:lnTo>
                      <a:pt x="295122" y="1022690"/>
                    </a:lnTo>
                    <a:lnTo>
                      <a:pt x="289395" y="1025861"/>
                    </a:lnTo>
                    <a:lnTo>
                      <a:pt x="283030" y="1029033"/>
                    </a:lnTo>
                    <a:lnTo>
                      <a:pt x="276666" y="1032204"/>
                    </a:lnTo>
                    <a:lnTo>
                      <a:pt x="270302" y="1034741"/>
                    </a:lnTo>
                    <a:lnTo>
                      <a:pt x="263938" y="1036644"/>
                    </a:lnTo>
                    <a:lnTo>
                      <a:pt x="256937" y="1038547"/>
                    </a:lnTo>
                    <a:lnTo>
                      <a:pt x="249936" y="1040133"/>
                    </a:lnTo>
                    <a:lnTo>
                      <a:pt x="243254" y="1041401"/>
                    </a:lnTo>
                    <a:lnTo>
                      <a:pt x="235935" y="1042353"/>
                    </a:lnTo>
                    <a:lnTo>
                      <a:pt x="228934" y="1042987"/>
                    </a:lnTo>
                    <a:lnTo>
                      <a:pt x="221616" y="1042987"/>
                    </a:lnTo>
                    <a:lnTo>
                      <a:pt x="213978" y="1042987"/>
                    </a:lnTo>
                    <a:lnTo>
                      <a:pt x="207296" y="1042353"/>
                    </a:lnTo>
                    <a:lnTo>
                      <a:pt x="199977" y="1041401"/>
                    </a:lnTo>
                    <a:lnTo>
                      <a:pt x="192977" y="1040133"/>
                    </a:lnTo>
                    <a:lnTo>
                      <a:pt x="185976" y="1038547"/>
                    </a:lnTo>
                    <a:lnTo>
                      <a:pt x="179612" y="1036644"/>
                    </a:lnTo>
                    <a:lnTo>
                      <a:pt x="172611" y="1034741"/>
                    </a:lnTo>
                    <a:lnTo>
                      <a:pt x="166565" y="1032204"/>
                    </a:lnTo>
                    <a:lnTo>
                      <a:pt x="159883" y="1029033"/>
                    </a:lnTo>
                    <a:lnTo>
                      <a:pt x="154155" y="1025861"/>
                    </a:lnTo>
                    <a:lnTo>
                      <a:pt x="147791" y="1022690"/>
                    </a:lnTo>
                    <a:lnTo>
                      <a:pt x="142063" y="1018884"/>
                    </a:lnTo>
                    <a:lnTo>
                      <a:pt x="136653" y="1015078"/>
                    </a:lnTo>
                    <a:lnTo>
                      <a:pt x="131243" y="1010638"/>
                    </a:lnTo>
                    <a:lnTo>
                      <a:pt x="126152" y="1006516"/>
                    </a:lnTo>
                    <a:lnTo>
                      <a:pt x="121379" y="1001758"/>
                    </a:lnTo>
                    <a:lnTo>
                      <a:pt x="116606" y="997001"/>
                    </a:lnTo>
                    <a:lnTo>
                      <a:pt x="111833" y="991610"/>
                    </a:lnTo>
                    <a:lnTo>
                      <a:pt x="108014" y="986535"/>
                    </a:lnTo>
                    <a:lnTo>
                      <a:pt x="103877" y="980510"/>
                    </a:lnTo>
                    <a:lnTo>
                      <a:pt x="100377" y="975118"/>
                    </a:lnTo>
                    <a:lnTo>
                      <a:pt x="96558" y="969093"/>
                    </a:lnTo>
                    <a:lnTo>
                      <a:pt x="93694" y="962750"/>
                    </a:lnTo>
                    <a:lnTo>
                      <a:pt x="90831" y="956724"/>
                    </a:lnTo>
                    <a:lnTo>
                      <a:pt x="88285" y="950064"/>
                    </a:lnTo>
                    <a:lnTo>
                      <a:pt x="86057" y="943721"/>
                    </a:lnTo>
                    <a:lnTo>
                      <a:pt x="84148" y="937061"/>
                    </a:lnTo>
                    <a:lnTo>
                      <a:pt x="82557" y="930401"/>
                    </a:lnTo>
                    <a:lnTo>
                      <a:pt x="81284" y="923424"/>
                    </a:lnTo>
                    <a:lnTo>
                      <a:pt x="80330" y="916130"/>
                    </a:lnTo>
                    <a:lnTo>
                      <a:pt x="80011" y="908835"/>
                    </a:lnTo>
                    <a:lnTo>
                      <a:pt x="79375" y="901541"/>
                    </a:lnTo>
                    <a:lnTo>
                      <a:pt x="80011" y="894247"/>
                    </a:lnTo>
                    <a:lnTo>
                      <a:pt x="80330" y="887270"/>
                    </a:lnTo>
                    <a:lnTo>
                      <a:pt x="81284" y="880292"/>
                    </a:lnTo>
                    <a:lnTo>
                      <a:pt x="82557" y="873315"/>
                    </a:lnTo>
                    <a:lnTo>
                      <a:pt x="84148" y="866338"/>
                    </a:lnTo>
                    <a:lnTo>
                      <a:pt x="86057" y="859678"/>
                    </a:lnTo>
                    <a:lnTo>
                      <a:pt x="88285" y="853018"/>
                    </a:lnTo>
                    <a:lnTo>
                      <a:pt x="90831" y="846675"/>
                    </a:lnTo>
                    <a:lnTo>
                      <a:pt x="93694" y="840332"/>
                    </a:lnTo>
                    <a:lnTo>
                      <a:pt x="96558" y="834307"/>
                    </a:lnTo>
                    <a:lnTo>
                      <a:pt x="100377" y="828281"/>
                    </a:lnTo>
                    <a:lnTo>
                      <a:pt x="103877" y="822572"/>
                    </a:lnTo>
                    <a:lnTo>
                      <a:pt x="108014" y="817181"/>
                    </a:lnTo>
                    <a:lnTo>
                      <a:pt x="111833" y="811789"/>
                    </a:lnTo>
                    <a:lnTo>
                      <a:pt x="116606" y="806715"/>
                    </a:lnTo>
                    <a:lnTo>
                      <a:pt x="121379" y="801641"/>
                    </a:lnTo>
                    <a:lnTo>
                      <a:pt x="126152" y="796884"/>
                    </a:lnTo>
                    <a:lnTo>
                      <a:pt x="131243" y="792444"/>
                    </a:lnTo>
                    <a:lnTo>
                      <a:pt x="136653" y="788638"/>
                    </a:lnTo>
                    <a:lnTo>
                      <a:pt x="142063" y="784515"/>
                    </a:lnTo>
                    <a:lnTo>
                      <a:pt x="147791" y="781026"/>
                    </a:lnTo>
                    <a:lnTo>
                      <a:pt x="154155" y="777221"/>
                    </a:lnTo>
                    <a:lnTo>
                      <a:pt x="159883" y="774049"/>
                    </a:lnTo>
                    <a:lnTo>
                      <a:pt x="166565" y="771512"/>
                    </a:lnTo>
                    <a:lnTo>
                      <a:pt x="172611" y="768975"/>
                    </a:lnTo>
                    <a:lnTo>
                      <a:pt x="179612" y="766755"/>
                    </a:lnTo>
                    <a:lnTo>
                      <a:pt x="185976" y="764535"/>
                    </a:lnTo>
                    <a:lnTo>
                      <a:pt x="192977" y="763266"/>
                    </a:lnTo>
                    <a:lnTo>
                      <a:pt x="199977" y="761998"/>
                    </a:lnTo>
                    <a:lnTo>
                      <a:pt x="207296" y="761046"/>
                    </a:lnTo>
                    <a:lnTo>
                      <a:pt x="213978" y="760729"/>
                    </a:lnTo>
                    <a:lnTo>
                      <a:pt x="221616" y="760412"/>
                    </a:lnTo>
                    <a:close/>
                    <a:moveTo>
                      <a:pt x="1403413" y="254952"/>
                    </a:moveTo>
                    <a:lnTo>
                      <a:pt x="1403413" y="450215"/>
                    </a:lnTo>
                    <a:lnTo>
                      <a:pt x="1774869" y="450215"/>
                    </a:lnTo>
                    <a:lnTo>
                      <a:pt x="1729073" y="258444"/>
                    </a:lnTo>
                    <a:lnTo>
                      <a:pt x="1403413" y="254952"/>
                    </a:lnTo>
                    <a:close/>
                    <a:moveTo>
                      <a:pt x="1365250" y="217487"/>
                    </a:moveTo>
                    <a:lnTo>
                      <a:pt x="1766918" y="217487"/>
                    </a:lnTo>
                    <a:lnTo>
                      <a:pt x="1886179" y="749300"/>
                    </a:lnTo>
                    <a:lnTo>
                      <a:pt x="1939925" y="749300"/>
                    </a:lnTo>
                    <a:lnTo>
                      <a:pt x="1939925" y="860425"/>
                    </a:lnTo>
                    <a:lnTo>
                      <a:pt x="1886179" y="860425"/>
                    </a:lnTo>
                    <a:lnTo>
                      <a:pt x="1792043" y="860425"/>
                    </a:lnTo>
                    <a:lnTo>
                      <a:pt x="1790134" y="854075"/>
                    </a:lnTo>
                    <a:lnTo>
                      <a:pt x="1788226" y="847408"/>
                    </a:lnTo>
                    <a:lnTo>
                      <a:pt x="1785682" y="841375"/>
                    </a:lnTo>
                    <a:lnTo>
                      <a:pt x="1783138" y="835025"/>
                    </a:lnTo>
                    <a:lnTo>
                      <a:pt x="1779958" y="829310"/>
                    </a:lnTo>
                    <a:lnTo>
                      <a:pt x="1777095" y="823595"/>
                    </a:lnTo>
                    <a:lnTo>
                      <a:pt x="1773915" y="817563"/>
                    </a:lnTo>
                    <a:lnTo>
                      <a:pt x="1770417" y="812165"/>
                    </a:lnTo>
                    <a:lnTo>
                      <a:pt x="1766600" y="806768"/>
                    </a:lnTo>
                    <a:lnTo>
                      <a:pt x="1762784" y="801688"/>
                    </a:lnTo>
                    <a:lnTo>
                      <a:pt x="1758650" y="796608"/>
                    </a:lnTo>
                    <a:lnTo>
                      <a:pt x="1754197" y="791528"/>
                    </a:lnTo>
                    <a:lnTo>
                      <a:pt x="1749427" y="786765"/>
                    </a:lnTo>
                    <a:lnTo>
                      <a:pt x="1744975" y="782320"/>
                    </a:lnTo>
                    <a:lnTo>
                      <a:pt x="1740204" y="778193"/>
                    </a:lnTo>
                    <a:lnTo>
                      <a:pt x="1735116" y="774065"/>
                    </a:lnTo>
                    <a:lnTo>
                      <a:pt x="1730027" y="770255"/>
                    </a:lnTo>
                    <a:lnTo>
                      <a:pt x="1724621" y="766445"/>
                    </a:lnTo>
                    <a:lnTo>
                      <a:pt x="1718578" y="762953"/>
                    </a:lnTo>
                    <a:lnTo>
                      <a:pt x="1713172" y="759460"/>
                    </a:lnTo>
                    <a:lnTo>
                      <a:pt x="1707447" y="756285"/>
                    </a:lnTo>
                    <a:lnTo>
                      <a:pt x="1701087" y="753745"/>
                    </a:lnTo>
                    <a:lnTo>
                      <a:pt x="1695044" y="750887"/>
                    </a:lnTo>
                    <a:lnTo>
                      <a:pt x="1689002" y="748665"/>
                    </a:lnTo>
                    <a:lnTo>
                      <a:pt x="1682641" y="746442"/>
                    </a:lnTo>
                    <a:lnTo>
                      <a:pt x="1676281" y="744855"/>
                    </a:lnTo>
                    <a:lnTo>
                      <a:pt x="1669602" y="743267"/>
                    </a:lnTo>
                    <a:lnTo>
                      <a:pt x="1663242" y="741680"/>
                    </a:lnTo>
                    <a:lnTo>
                      <a:pt x="1656245" y="741045"/>
                    </a:lnTo>
                    <a:lnTo>
                      <a:pt x="1649248" y="740410"/>
                    </a:lnTo>
                    <a:lnTo>
                      <a:pt x="1642252" y="739775"/>
                    </a:lnTo>
                    <a:lnTo>
                      <a:pt x="1635573" y="739775"/>
                    </a:lnTo>
                    <a:lnTo>
                      <a:pt x="1628577" y="739775"/>
                    </a:lnTo>
                    <a:lnTo>
                      <a:pt x="1621262" y="740410"/>
                    </a:lnTo>
                    <a:lnTo>
                      <a:pt x="1614901" y="741045"/>
                    </a:lnTo>
                    <a:lnTo>
                      <a:pt x="1607905" y="741680"/>
                    </a:lnTo>
                    <a:lnTo>
                      <a:pt x="1601226" y="743267"/>
                    </a:lnTo>
                    <a:lnTo>
                      <a:pt x="1594866" y="744855"/>
                    </a:lnTo>
                    <a:lnTo>
                      <a:pt x="1588187" y="746442"/>
                    </a:lnTo>
                    <a:lnTo>
                      <a:pt x="1581827" y="748665"/>
                    </a:lnTo>
                    <a:lnTo>
                      <a:pt x="1575466" y="750887"/>
                    </a:lnTo>
                    <a:lnTo>
                      <a:pt x="1569423" y="753745"/>
                    </a:lnTo>
                    <a:lnTo>
                      <a:pt x="1563381" y="756285"/>
                    </a:lnTo>
                    <a:lnTo>
                      <a:pt x="1557656" y="759460"/>
                    </a:lnTo>
                    <a:lnTo>
                      <a:pt x="1551932" y="762953"/>
                    </a:lnTo>
                    <a:lnTo>
                      <a:pt x="1546526" y="766445"/>
                    </a:lnTo>
                    <a:lnTo>
                      <a:pt x="1541119" y="770255"/>
                    </a:lnTo>
                    <a:lnTo>
                      <a:pt x="1536031" y="774065"/>
                    </a:lnTo>
                    <a:lnTo>
                      <a:pt x="1530942" y="778193"/>
                    </a:lnTo>
                    <a:lnTo>
                      <a:pt x="1525854" y="782320"/>
                    </a:lnTo>
                    <a:lnTo>
                      <a:pt x="1521083" y="786765"/>
                    </a:lnTo>
                    <a:lnTo>
                      <a:pt x="1516631" y="791528"/>
                    </a:lnTo>
                    <a:lnTo>
                      <a:pt x="1512179" y="796608"/>
                    </a:lnTo>
                    <a:lnTo>
                      <a:pt x="1508044" y="801688"/>
                    </a:lnTo>
                    <a:lnTo>
                      <a:pt x="1504228" y="806768"/>
                    </a:lnTo>
                    <a:lnTo>
                      <a:pt x="1500412" y="812165"/>
                    </a:lnTo>
                    <a:lnTo>
                      <a:pt x="1496913" y="817563"/>
                    </a:lnTo>
                    <a:lnTo>
                      <a:pt x="1493733" y="823595"/>
                    </a:lnTo>
                    <a:lnTo>
                      <a:pt x="1490553" y="829310"/>
                    </a:lnTo>
                    <a:lnTo>
                      <a:pt x="1487690" y="835025"/>
                    </a:lnTo>
                    <a:lnTo>
                      <a:pt x="1485146" y="841375"/>
                    </a:lnTo>
                    <a:lnTo>
                      <a:pt x="1482920" y="847408"/>
                    </a:lnTo>
                    <a:lnTo>
                      <a:pt x="1480694" y="854075"/>
                    </a:lnTo>
                    <a:lnTo>
                      <a:pt x="1478786" y="860425"/>
                    </a:lnTo>
                    <a:lnTo>
                      <a:pt x="1365250" y="860425"/>
                    </a:lnTo>
                    <a:lnTo>
                      <a:pt x="1365250" y="217487"/>
                    </a:lnTo>
                    <a:close/>
                    <a:moveTo>
                      <a:pt x="0" y="0"/>
                    </a:moveTo>
                    <a:lnTo>
                      <a:pt x="1312863" y="0"/>
                    </a:lnTo>
                    <a:lnTo>
                      <a:pt x="1312863" y="860425"/>
                    </a:lnTo>
                    <a:lnTo>
                      <a:pt x="378643" y="860425"/>
                    </a:lnTo>
                    <a:lnTo>
                      <a:pt x="376737" y="854077"/>
                    </a:lnTo>
                    <a:lnTo>
                      <a:pt x="374514" y="847412"/>
                    </a:lnTo>
                    <a:lnTo>
                      <a:pt x="371973" y="841382"/>
                    </a:lnTo>
                    <a:lnTo>
                      <a:pt x="369431" y="835034"/>
                    </a:lnTo>
                    <a:lnTo>
                      <a:pt x="366572" y="829322"/>
                    </a:lnTo>
                    <a:lnTo>
                      <a:pt x="363713" y="823609"/>
                    </a:lnTo>
                    <a:lnTo>
                      <a:pt x="360537" y="817578"/>
                    </a:lnTo>
                    <a:lnTo>
                      <a:pt x="356725" y="812183"/>
                    </a:lnTo>
                    <a:lnTo>
                      <a:pt x="353231" y="806787"/>
                    </a:lnTo>
                    <a:lnTo>
                      <a:pt x="349101" y="801709"/>
                    </a:lnTo>
                    <a:lnTo>
                      <a:pt x="344654" y="796631"/>
                    </a:lnTo>
                    <a:lnTo>
                      <a:pt x="340842" y="791553"/>
                    </a:lnTo>
                    <a:lnTo>
                      <a:pt x="336078" y="786792"/>
                    </a:lnTo>
                    <a:lnTo>
                      <a:pt x="331313" y="782349"/>
                    </a:lnTo>
                    <a:lnTo>
                      <a:pt x="326548" y="778223"/>
                    </a:lnTo>
                    <a:lnTo>
                      <a:pt x="321466" y="774097"/>
                    </a:lnTo>
                    <a:lnTo>
                      <a:pt x="316065" y="770288"/>
                    </a:lnTo>
                    <a:lnTo>
                      <a:pt x="310665" y="766480"/>
                    </a:lnTo>
                    <a:lnTo>
                      <a:pt x="305265" y="762989"/>
                    </a:lnTo>
                    <a:lnTo>
                      <a:pt x="299547" y="759497"/>
                    </a:lnTo>
                    <a:lnTo>
                      <a:pt x="293512" y="756323"/>
                    </a:lnTo>
                    <a:lnTo>
                      <a:pt x="287794" y="753784"/>
                    </a:lnTo>
                    <a:lnTo>
                      <a:pt x="281759" y="750928"/>
                    </a:lnTo>
                    <a:lnTo>
                      <a:pt x="275406" y="748706"/>
                    </a:lnTo>
                    <a:lnTo>
                      <a:pt x="269053" y="746484"/>
                    </a:lnTo>
                    <a:lnTo>
                      <a:pt x="262700" y="744898"/>
                    </a:lnTo>
                    <a:lnTo>
                      <a:pt x="256347" y="743311"/>
                    </a:lnTo>
                    <a:lnTo>
                      <a:pt x="249358" y="741724"/>
                    </a:lnTo>
                    <a:lnTo>
                      <a:pt x="242687" y="741089"/>
                    </a:lnTo>
                    <a:lnTo>
                      <a:pt x="236017" y="740454"/>
                    </a:lnTo>
                    <a:lnTo>
                      <a:pt x="229028" y="739819"/>
                    </a:lnTo>
                    <a:lnTo>
                      <a:pt x="222040" y="739819"/>
                    </a:lnTo>
                    <a:lnTo>
                      <a:pt x="214734" y="739819"/>
                    </a:lnTo>
                    <a:lnTo>
                      <a:pt x="208063" y="740454"/>
                    </a:lnTo>
                    <a:lnTo>
                      <a:pt x="201075" y="741089"/>
                    </a:lnTo>
                    <a:lnTo>
                      <a:pt x="194404" y="741724"/>
                    </a:lnTo>
                    <a:lnTo>
                      <a:pt x="187733" y="743311"/>
                    </a:lnTo>
                    <a:lnTo>
                      <a:pt x="181063" y="744898"/>
                    </a:lnTo>
                    <a:lnTo>
                      <a:pt x="175027" y="746484"/>
                    </a:lnTo>
                    <a:lnTo>
                      <a:pt x="168356" y="748706"/>
                    </a:lnTo>
                    <a:lnTo>
                      <a:pt x="162321" y="750928"/>
                    </a:lnTo>
                    <a:lnTo>
                      <a:pt x="155968" y="753784"/>
                    </a:lnTo>
                    <a:lnTo>
                      <a:pt x="150250" y="756323"/>
                    </a:lnTo>
                    <a:lnTo>
                      <a:pt x="144532" y="759497"/>
                    </a:lnTo>
                    <a:lnTo>
                      <a:pt x="138497" y="762989"/>
                    </a:lnTo>
                    <a:lnTo>
                      <a:pt x="133097" y="766480"/>
                    </a:lnTo>
                    <a:lnTo>
                      <a:pt x="127697" y="770288"/>
                    </a:lnTo>
                    <a:lnTo>
                      <a:pt x="122297" y="774097"/>
                    </a:lnTo>
                    <a:lnTo>
                      <a:pt x="117532" y="778223"/>
                    </a:lnTo>
                    <a:lnTo>
                      <a:pt x="112449" y="782349"/>
                    </a:lnTo>
                    <a:lnTo>
                      <a:pt x="107685" y="786792"/>
                    </a:lnTo>
                    <a:lnTo>
                      <a:pt x="103555" y="791553"/>
                    </a:lnTo>
                    <a:lnTo>
                      <a:pt x="99108" y="796631"/>
                    </a:lnTo>
                    <a:lnTo>
                      <a:pt x="94661" y="801709"/>
                    </a:lnTo>
                    <a:lnTo>
                      <a:pt x="90849" y="806787"/>
                    </a:lnTo>
                    <a:lnTo>
                      <a:pt x="87037" y="812183"/>
                    </a:lnTo>
                    <a:lnTo>
                      <a:pt x="83543" y="817578"/>
                    </a:lnTo>
                    <a:lnTo>
                      <a:pt x="80049" y="823609"/>
                    </a:lnTo>
                    <a:lnTo>
                      <a:pt x="77190" y="829322"/>
                    </a:lnTo>
                    <a:lnTo>
                      <a:pt x="74331" y="835034"/>
                    </a:lnTo>
                    <a:lnTo>
                      <a:pt x="71790" y="841382"/>
                    </a:lnTo>
                    <a:lnTo>
                      <a:pt x="69566" y="847412"/>
                    </a:lnTo>
                    <a:lnTo>
                      <a:pt x="67660" y="854077"/>
                    </a:lnTo>
                    <a:lnTo>
                      <a:pt x="65754" y="860425"/>
                    </a:lnTo>
                    <a:lnTo>
                      <a:pt x="0" y="8604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5423093" y="1812889"/>
              <a:ext cx="731044" cy="757238"/>
              <a:chOff x="5359054" y="1812283"/>
              <a:chExt cx="731044" cy="757238"/>
            </a:xfrm>
          </p:grpSpPr>
          <p:sp>
            <p:nvSpPr>
              <p:cNvPr id="8" name="MH_Other_3"/>
              <p:cNvSpPr/>
              <p:nvPr>
                <p:custDataLst>
                  <p:tags r:id="rId49"/>
                </p:custDataLst>
              </p:nvPr>
            </p:nvSpPr>
            <p:spPr>
              <a:xfrm>
                <a:off x="5460257" y="1917058"/>
                <a:ext cx="528638" cy="547688"/>
              </a:xfrm>
              <a:prstGeom prst="rect">
                <a:avLst/>
              </a:prstGeom>
              <a:solidFill>
                <a:srgbClr val="FFBE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MH_Other_4"/>
              <p:cNvSpPr/>
              <p:nvPr>
                <p:custDataLst>
                  <p:tags r:id="rId50"/>
                </p:custDataLst>
              </p:nvPr>
            </p:nvSpPr>
            <p:spPr>
              <a:xfrm>
                <a:off x="5359054" y="1812283"/>
                <a:ext cx="731044" cy="757238"/>
              </a:xfrm>
              <a:custGeom>
                <a:avLst/>
                <a:gdLst>
                  <a:gd name="connsiteX0" fmla="*/ 743029 w 757237"/>
                  <a:gd name="connsiteY0" fmla="*/ 463225 h 783577"/>
                  <a:gd name="connsiteX1" fmla="*/ 757237 w 757237"/>
                  <a:gd name="connsiteY1" fmla="*/ 463225 h 783577"/>
                  <a:gd name="connsiteX2" fmla="*/ 757237 w 757237"/>
                  <a:gd name="connsiteY2" fmla="*/ 783577 h 783577"/>
                  <a:gd name="connsiteX3" fmla="*/ 450056 w 757237"/>
                  <a:gd name="connsiteY3" fmla="*/ 783577 h 783577"/>
                  <a:gd name="connsiteX4" fmla="*/ 450056 w 757237"/>
                  <a:gd name="connsiteY4" fmla="*/ 768874 h 783577"/>
                  <a:gd name="connsiteX5" fmla="*/ 743029 w 757237"/>
                  <a:gd name="connsiteY5" fmla="*/ 768874 h 783577"/>
                  <a:gd name="connsiteX6" fmla="*/ 0 w 757237"/>
                  <a:gd name="connsiteY6" fmla="*/ 463225 h 783577"/>
                  <a:gd name="connsiteX7" fmla="*/ 14207 w 757237"/>
                  <a:gd name="connsiteY7" fmla="*/ 463225 h 783577"/>
                  <a:gd name="connsiteX8" fmla="*/ 14207 w 757237"/>
                  <a:gd name="connsiteY8" fmla="*/ 768874 h 783577"/>
                  <a:gd name="connsiteX9" fmla="*/ 307181 w 757237"/>
                  <a:gd name="connsiteY9" fmla="*/ 768874 h 783577"/>
                  <a:gd name="connsiteX10" fmla="*/ 307181 w 757237"/>
                  <a:gd name="connsiteY10" fmla="*/ 783577 h 783577"/>
                  <a:gd name="connsiteX11" fmla="*/ 0 w 757237"/>
                  <a:gd name="connsiteY11" fmla="*/ 783577 h 783577"/>
                  <a:gd name="connsiteX12" fmla="*/ 450056 w 757237"/>
                  <a:gd name="connsiteY12" fmla="*/ 0 h 783577"/>
                  <a:gd name="connsiteX13" fmla="*/ 757237 w 757237"/>
                  <a:gd name="connsiteY13" fmla="*/ 0 h 783577"/>
                  <a:gd name="connsiteX14" fmla="*/ 757237 w 757237"/>
                  <a:gd name="connsiteY14" fmla="*/ 320350 h 783577"/>
                  <a:gd name="connsiteX15" fmla="*/ 743029 w 757237"/>
                  <a:gd name="connsiteY15" fmla="*/ 320350 h 783577"/>
                  <a:gd name="connsiteX16" fmla="*/ 743029 w 757237"/>
                  <a:gd name="connsiteY16" fmla="*/ 14702 h 783577"/>
                  <a:gd name="connsiteX17" fmla="*/ 450056 w 757237"/>
                  <a:gd name="connsiteY17" fmla="*/ 14702 h 783577"/>
                  <a:gd name="connsiteX18" fmla="*/ 0 w 757237"/>
                  <a:gd name="connsiteY18" fmla="*/ 0 h 783577"/>
                  <a:gd name="connsiteX19" fmla="*/ 307181 w 757237"/>
                  <a:gd name="connsiteY19" fmla="*/ 0 h 783577"/>
                  <a:gd name="connsiteX20" fmla="*/ 307181 w 757237"/>
                  <a:gd name="connsiteY20" fmla="*/ 14702 h 783577"/>
                  <a:gd name="connsiteX21" fmla="*/ 14207 w 757237"/>
                  <a:gd name="connsiteY21" fmla="*/ 14702 h 783577"/>
                  <a:gd name="connsiteX22" fmla="*/ 14207 w 757237"/>
                  <a:gd name="connsiteY22" fmla="*/ 320350 h 783577"/>
                  <a:gd name="connsiteX23" fmla="*/ 0 w 757237"/>
                  <a:gd name="connsiteY23" fmla="*/ 320350 h 78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57237" h="783577">
                    <a:moveTo>
                      <a:pt x="743029" y="463225"/>
                    </a:moveTo>
                    <a:lnTo>
                      <a:pt x="757237" y="463225"/>
                    </a:lnTo>
                    <a:lnTo>
                      <a:pt x="757237" y="783577"/>
                    </a:lnTo>
                    <a:lnTo>
                      <a:pt x="450056" y="783577"/>
                    </a:lnTo>
                    <a:lnTo>
                      <a:pt x="450056" y="768874"/>
                    </a:lnTo>
                    <a:lnTo>
                      <a:pt x="743029" y="768874"/>
                    </a:lnTo>
                    <a:close/>
                    <a:moveTo>
                      <a:pt x="0" y="463225"/>
                    </a:moveTo>
                    <a:lnTo>
                      <a:pt x="14207" y="463225"/>
                    </a:lnTo>
                    <a:lnTo>
                      <a:pt x="14207" y="768874"/>
                    </a:lnTo>
                    <a:lnTo>
                      <a:pt x="307181" y="768874"/>
                    </a:lnTo>
                    <a:lnTo>
                      <a:pt x="307181" y="783577"/>
                    </a:lnTo>
                    <a:lnTo>
                      <a:pt x="0" y="783577"/>
                    </a:lnTo>
                    <a:close/>
                    <a:moveTo>
                      <a:pt x="450056" y="0"/>
                    </a:moveTo>
                    <a:lnTo>
                      <a:pt x="757237" y="0"/>
                    </a:lnTo>
                    <a:lnTo>
                      <a:pt x="757237" y="320350"/>
                    </a:lnTo>
                    <a:lnTo>
                      <a:pt x="743029" y="320350"/>
                    </a:lnTo>
                    <a:lnTo>
                      <a:pt x="743029" y="14702"/>
                    </a:lnTo>
                    <a:lnTo>
                      <a:pt x="450056" y="14702"/>
                    </a:lnTo>
                    <a:close/>
                    <a:moveTo>
                      <a:pt x="0" y="0"/>
                    </a:moveTo>
                    <a:lnTo>
                      <a:pt x="307181" y="0"/>
                    </a:lnTo>
                    <a:lnTo>
                      <a:pt x="307181" y="14702"/>
                    </a:lnTo>
                    <a:lnTo>
                      <a:pt x="14207" y="14702"/>
                    </a:lnTo>
                    <a:lnTo>
                      <a:pt x="14207" y="320350"/>
                    </a:lnTo>
                    <a:lnTo>
                      <a:pt x="0" y="320350"/>
                    </a:lnTo>
                    <a:close/>
                  </a:path>
                </a:pathLst>
              </a:custGeom>
              <a:solidFill>
                <a:srgbClr val="FFBE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28868" y="1977341"/>
                <a:ext cx="407888" cy="427121"/>
              </a:xfrm>
              <a:prstGeom prst="rect">
                <a:avLst/>
              </a:prstGeom>
            </p:spPr>
          </p:pic>
        </p:grpSp>
        <p:grpSp>
          <p:nvGrpSpPr>
            <p:cNvPr id="61" name="组合 60"/>
            <p:cNvGrpSpPr/>
            <p:nvPr/>
          </p:nvGrpSpPr>
          <p:grpSpPr>
            <a:xfrm>
              <a:off x="1633967" y="2656044"/>
              <a:ext cx="3042843" cy="3140294"/>
              <a:chOff x="1745176" y="2301126"/>
              <a:chExt cx="3042843" cy="3140294"/>
            </a:xfrm>
          </p:grpSpPr>
          <p:sp>
            <p:nvSpPr>
              <p:cNvPr id="13" name="MH_Other_1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H="1">
                <a:off x="2215011" y="2502342"/>
                <a:ext cx="3516" cy="2910502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lumMod val="75000"/>
                  </a:schemeClr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MH_Other_2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216147" y="2704748"/>
                <a:ext cx="2489098" cy="0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MH_Other_3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216147" y="3115200"/>
                <a:ext cx="2489098" cy="0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MH_Other_4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2216147" y="3753895"/>
                <a:ext cx="2489098" cy="2381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MH_SubTitle_1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828127" y="2301126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2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按预约时间准时到仓库</a:t>
                </a:r>
                <a:endParaRPr lang="da-DK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MH_Other_5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2216147" y="4267328"/>
                <a:ext cx="2489098" cy="1191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MH_SubTitle_2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828127" y="2782633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进行到货登记</a:t>
                </a:r>
                <a:endParaRPr lang="da-DK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MH_SubTitle_3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828127" y="3355036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2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按照仓库要求进行排队等待</a:t>
                </a:r>
                <a:endParaRPr lang="da-DK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MH_SubTitle_4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828127" y="3829278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当面清点，按照入库验收标准对商品抽检</a:t>
                </a:r>
              </a:p>
            </p:txBody>
          </p:sp>
          <p:sp>
            <p:nvSpPr>
              <p:cNvPr id="22" name="MH_Other_6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807762" y="2513057"/>
                <a:ext cx="814388" cy="141684"/>
              </a:xfrm>
              <a:custGeom>
                <a:avLst/>
                <a:gdLst>
                  <a:gd name="T0" fmla="*/ 2381 w 1120"/>
                  <a:gd name="T1" fmla="*/ 46 h 252"/>
                  <a:gd name="T2" fmla="*/ 2371 w 1120"/>
                  <a:gd name="T3" fmla="*/ 46 h 252"/>
                  <a:gd name="T4" fmla="*/ 2337 w 1120"/>
                  <a:gd name="T5" fmla="*/ 45 h 252"/>
                  <a:gd name="T6" fmla="*/ 2284 w 1120"/>
                  <a:gd name="T7" fmla="*/ 44 h 252"/>
                  <a:gd name="T8" fmla="*/ 2208 w 1120"/>
                  <a:gd name="T9" fmla="*/ 43 h 252"/>
                  <a:gd name="T10" fmla="*/ 2110 w 1120"/>
                  <a:gd name="T11" fmla="*/ 41 h 252"/>
                  <a:gd name="T12" fmla="*/ 1996 w 1120"/>
                  <a:gd name="T13" fmla="*/ 39 h 252"/>
                  <a:gd name="T14" fmla="*/ 1862 w 1120"/>
                  <a:gd name="T15" fmla="*/ 38 h 252"/>
                  <a:gd name="T16" fmla="*/ 1712 w 1120"/>
                  <a:gd name="T17" fmla="*/ 36 h 252"/>
                  <a:gd name="T18" fmla="*/ 1553 w 1120"/>
                  <a:gd name="T19" fmla="*/ 35 h 252"/>
                  <a:gd name="T20" fmla="*/ 1373 w 1120"/>
                  <a:gd name="T21" fmla="*/ 34 h 252"/>
                  <a:gd name="T22" fmla="*/ 1180 w 1120"/>
                  <a:gd name="T23" fmla="*/ 34 h 252"/>
                  <a:gd name="T24" fmla="*/ 990 w 1120"/>
                  <a:gd name="T25" fmla="*/ 34 h 252"/>
                  <a:gd name="T26" fmla="*/ 815 w 1120"/>
                  <a:gd name="T27" fmla="*/ 35 h 252"/>
                  <a:gd name="T28" fmla="*/ 654 w 1120"/>
                  <a:gd name="T29" fmla="*/ 36 h 252"/>
                  <a:gd name="T30" fmla="*/ 506 w 1120"/>
                  <a:gd name="T31" fmla="*/ 38 h 252"/>
                  <a:gd name="T32" fmla="*/ 380 w 1120"/>
                  <a:gd name="T33" fmla="*/ 39 h 252"/>
                  <a:gd name="T34" fmla="*/ 269 w 1120"/>
                  <a:gd name="T35" fmla="*/ 41 h 252"/>
                  <a:gd name="T36" fmla="*/ 173 w 1120"/>
                  <a:gd name="T37" fmla="*/ 43 h 252"/>
                  <a:gd name="T38" fmla="*/ 98 w 1120"/>
                  <a:gd name="T39" fmla="*/ 44 h 252"/>
                  <a:gd name="T40" fmla="*/ 42 w 1120"/>
                  <a:gd name="T41" fmla="*/ 45 h 252"/>
                  <a:gd name="T42" fmla="*/ 12 w 1120"/>
                  <a:gd name="T43" fmla="*/ 46 h 252"/>
                  <a:gd name="T44" fmla="*/ 0 w 1120"/>
                  <a:gd name="T45" fmla="*/ 46 h 252"/>
                  <a:gd name="T46" fmla="*/ 0 w 1120"/>
                  <a:gd name="T47" fmla="*/ 11 h 252"/>
                  <a:gd name="T48" fmla="*/ 1189 w 1120"/>
                  <a:gd name="T49" fmla="*/ 0 h 252"/>
                  <a:gd name="T50" fmla="*/ 2381 w 1120"/>
                  <a:gd name="T51" fmla="*/ 11 h 252"/>
                  <a:gd name="T52" fmla="*/ 2381 w 1120"/>
                  <a:gd name="T53" fmla="*/ 46 h 252"/>
                  <a:gd name="T54" fmla="*/ 2381 w 1120"/>
                  <a:gd name="T55" fmla="*/ 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MH_Other_7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754184" y="2301126"/>
                <a:ext cx="922735" cy="294084"/>
              </a:xfrm>
              <a:prstGeom prst="roundRect">
                <a:avLst>
                  <a:gd name="adj" fmla="val 8924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准时到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24" name="MH_Other_8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807762" y="3039100"/>
                <a:ext cx="814388" cy="141684"/>
              </a:xfrm>
              <a:custGeom>
                <a:avLst/>
                <a:gdLst>
                  <a:gd name="T0" fmla="*/ 2381 w 1120"/>
                  <a:gd name="T1" fmla="*/ 46 h 252"/>
                  <a:gd name="T2" fmla="*/ 2371 w 1120"/>
                  <a:gd name="T3" fmla="*/ 46 h 252"/>
                  <a:gd name="T4" fmla="*/ 2337 w 1120"/>
                  <a:gd name="T5" fmla="*/ 45 h 252"/>
                  <a:gd name="T6" fmla="*/ 2284 w 1120"/>
                  <a:gd name="T7" fmla="*/ 44 h 252"/>
                  <a:gd name="T8" fmla="*/ 2208 w 1120"/>
                  <a:gd name="T9" fmla="*/ 43 h 252"/>
                  <a:gd name="T10" fmla="*/ 2110 w 1120"/>
                  <a:gd name="T11" fmla="*/ 41 h 252"/>
                  <a:gd name="T12" fmla="*/ 1996 w 1120"/>
                  <a:gd name="T13" fmla="*/ 39 h 252"/>
                  <a:gd name="T14" fmla="*/ 1862 w 1120"/>
                  <a:gd name="T15" fmla="*/ 38 h 252"/>
                  <a:gd name="T16" fmla="*/ 1712 w 1120"/>
                  <a:gd name="T17" fmla="*/ 36 h 252"/>
                  <a:gd name="T18" fmla="*/ 1553 w 1120"/>
                  <a:gd name="T19" fmla="*/ 35 h 252"/>
                  <a:gd name="T20" fmla="*/ 1373 w 1120"/>
                  <a:gd name="T21" fmla="*/ 34 h 252"/>
                  <a:gd name="T22" fmla="*/ 1180 w 1120"/>
                  <a:gd name="T23" fmla="*/ 34 h 252"/>
                  <a:gd name="T24" fmla="*/ 990 w 1120"/>
                  <a:gd name="T25" fmla="*/ 34 h 252"/>
                  <a:gd name="T26" fmla="*/ 815 w 1120"/>
                  <a:gd name="T27" fmla="*/ 35 h 252"/>
                  <a:gd name="T28" fmla="*/ 654 w 1120"/>
                  <a:gd name="T29" fmla="*/ 36 h 252"/>
                  <a:gd name="T30" fmla="*/ 506 w 1120"/>
                  <a:gd name="T31" fmla="*/ 38 h 252"/>
                  <a:gd name="T32" fmla="*/ 380 w 1120"/>
                  <a:gd name="T33" fmla="*/ 39 h 252"/>
                  <a:gd name="T34" fmla="*/ 269 w 1120"/>
                  <a:gd name="T35" fmla="*/ 41 h 252"/>
                  <a:gd name="T36" fmla="*/ 173 w 1120"/>
                  <a:gd name="T37" fmla="*/ 43 h 252"/>
                  <a:gd name="T38" fmla="*/ 98 w 1120"/>
                  <a:gd name="T39" fmla="*/ 44 h 252"/>
                  <a:gd name="T40" fmla="*/ 42 w 1120"/>
                  <a:gd name="T41" fmla="*/ 45 h 252"/>
                  <a:gd name="T42" fmla="*/ 12 w 1120"/>
                  <a:gd name="T43" fmla="*/ 46 h 252"/>
                  <a:gd name="T44" fmla="*/ 0 w 1120"/>
                  <a:gd name="T45" fmla="*/ 46 h 252"/>
                  <a:gd name="T46" fmla="*/ 0 w 1120"/>
                  <a:gd name="T47" fmla="*/ 11 h 252"/>
                  <a:gd name="T48" fmla="*/ 1189 w 1120"/>
                  <a:gd name="T49" fmla="*/ 0 h 252"/>
                  <a:gd name="T50" fmla="*/ 2381 w 1120"/>
                  <a:gd name="T51" fmla="*/ 11 h 252"/>
                  <a:gd name="T52" fmla="*/ 2381 w 1120"/>
                  <a:gd name="T53" fmla="*/ 46 h 252"/>
                  <a:gd name="T54" fmla="*/ 2381 w 1120"/>
                  <a:gd name="T55" fmla="*/ 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MH_Other_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1754184" y="2827168"/>
                <a:ext cx="922735" cy="294084"/>
              </a:xfrm>
              <a:prstGeom prst="roundRect">
                <a:avLst>
                  <a:gd name="adj" fmla="val 9785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登记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26" name="MH_Other_10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1807762" y="3543155"/>
                <a:ext cx="814388" cy="141684"/>
              </a:xfrm>
              <a:custGeom>
                <a:avLst/>
                <a:gdLst>
                  <a:gd name="T0" fmla="*/ 2381 w 1120"/>
                  <a:gd name="T1" fmla="*/ 46 h 252"/>
                  <a:gd name="T2" fmla="*/ 2371 w 1120"/>
                  <a:gd name="T3" fmla="*/ 46 h 252"/>
                  <a:gd name="T4" fmla="*/ 2337 w 1120"/>
                  <a:gd name="T5" fmla="*/ 45 h 252"/>
                  <a:gd name="T6" fmla="*/ 2284 w 1120"/>
                  <a:gd name="T7" fmla="*/ 44 h 252"/>
                  <a:gd name="T8" fmla="*/ 2208 w 1120"/>
                  <a:gd name="T9" fmla="*/ 43 h 252"/>
                  <a:gd name="T10" fmla="*/ 2110 w 1120"/>
                  <a:gd name="T11" fmla="*/ 41 h 252"/>
                  <a:gd name="T12" fmla="*/ 1996 w 1120"/>
                  <a:gd name="T13" fmla="*/ 39 h 252"/>
                  <a:gd name="T14" fmla="*/ 1862 w 1120"/>
                  <a:gd name="T15" fmla="*/ 38 h 252"/>
                  <a:gd name="T16" fmla="*/ 1712 w 1120"/>
                  <a:gd name="T17" fmla="*/ 36 h 252"/>
                  <a:gd name="T18" fmla="*/ 1553 w 1120"/>
                  <a:gd name="T19" fmla="*/ 35 h 252"/>
                  <a:gd name="T20" fmla="*/ 1373 w 1120"/>
                  <a:gd name="T21" fmla="*/ 34 h 252"/>
                  <a:gd name="T22" fmla="*/ 1180 w 1120"/>
                  <a:gd name="T23" fmla="*/ 34 h 252"/>
                  <a:gd name="T24" fmla="*/ 990 w 1120"/>
                  <a:gd name="T25" fmla="*/ 34 h 252"/>
                  <a:gd name="T26" fmla="*/ 815 w 1120"/>
                  <a:gd name="T27" fmla="*/ 35 h 252"/>
                  <a:gd name="T28" fmla="*/ 654 w 1120"/>
                  <a:gd name="T29" fmla="*/ 36 h 252"/>
                  <a:gd name="T30" fmla="*/ 506 w 1120"/>
                  <a:gd name="T31" fmla="*/ 38 h 252"/>
                  <a:gd name="T32" fmla="*/ 380 w 1120"/>
                  <a:gd name="T33" fmla="*/ 39 h 252"/>
                  <a:gd name="T34" fmla="*/ 269 w 1120"/>
                  <a:gd name="T35" fmla="*/ 41 h 252"/>
                  <a:gd name="T36" fmla="*/ 173 w 1120"/>
                  <a:gd name="T37" fmla="*/ 43 h 252"/>
                  <a:gd name="T38" fmla="*/ 98 w 1120"/>
                  <a:gd name="T39" fmla="*/ 44 h 252"/>
                  <a:gd name="T40" fmla="*/ 42 w 1120"/>
                  <a:gd name="T41" fmla="*/ 45 h 252"/>
                  <a:gd name="T42" fmla="*/ 12 w 1120"/>
                  <a:gd name="T43" fmla="*/ 46 h 252"/>
                  <a:gd name="T44" fmla="*/ 0 w 1120"/>
                  <a:gd name="T45" fmla="*/ 46 h 252"/>
                  <a:gd name="T46" fmla="*/ 0 w 1120"/>
                  <a:gd name="T47" fmla="*/ 11 h 252"/>
                  <a:gd name="T48" fmla="*/ 1189 w 1120"/>
                  <a:gd name="T49" fmla="*/ 0 h 252"/>
                  <a:gd name="T50" fmla="*/ 2381 w 1120"/>
                  <a:gd name="T51" fmla="*/ 11 h 252"/>
                  <a:gd name="T52" fmla="*/ 2381 w 1120"/>
                  <a:gd name="T53" fmla="*/ 46 h 252"/>
                  <a:gd name="T54" fmla="*/ 2381 w 1120"/>
                  <a:gd name="T55" fmla="*/ 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MH_Other_11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1754184" y="3331224"/>
                <a:ext cx="922735" cy="294084"/>
              </a:xfrm>
              <a:prstGeom prst="roundRect">
                <a:avLst>
                  <a:gd name="adj" fmla="val 8064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排队等待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28" name="MH_Other_12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1807762" y="4141304"/>
                <a:ext cx="814388" cy="141684"/>
              </a:xfrm>
              <a:custGeom>
                <a:avLst/>
                <a:gdLst>
                  <a:gd name="T0" fmla="*/ 2147483646 w 1120"/>
                  <a:gd name="T1" fmla="*/ 2147483646 h 252"/>
                  <a:gd name="T2" fmla="*/ 2147483646 w 1120"/>
                  <a:gd name="T3" fmla="*/ 2147483646 h 252"/>
                  <a:gd name="T4" fmla="*/ 2147483646 w 1120"/>
                  <a:gd name="T5" fmla="*/ 2147483646 h 252"/>
                  <a:gd name="T6" fmla="*/ 2147483646 w 1120"/>
                  <a:gd name="T7" fmla="*/ 2147483646 h 252"/>
                  <a:gd name="T8" fmla="*/ 2147483646 w 1120"/>
                  <a:gd name="T9" fmla="*/ 2147483646 h 252"/>
                  <a:gd name="T10" fmla="*/ 2147483646 w 1120"/>
                  <a:gd name="T11" fmla="*/ 2147483646 h 252"/>
                  <a:gd name="T12" fmla="*/ 2147483646 w 1120"/>
                  <a:gd name="T13" fmla="*/ 2147483646 h 252"/>
                  <a:gd name="T14" fmla="*/ 2147483646 w 1120"/>
                  <a:gd name="T15" fmla="*/ 2147483646 h 252"/>
                  <a:gd name="T16" fmla="*/ 2147483646 w 1120"/>
                  <a:gd name="T17" fmla="*/ 2147483646 h 252"/>
                  <a:gd name="T18" fmla="*/ 2147483646 w 1120"/>
                  <a:gd name="T19" fmla="*/ 2147483646 h 252"/>
                  <a:gd name="T20" fmla="*/ 2147483646 w 1120"/>
                  <a:gd name="T21" fmla="*/ 2147483646 h 252"/>
                  <a:gd name="T22" fmla="*/ 2147483646 w 1120"/>
                  <a:gd name="T23" fmla="*/ 2147483646 h 252"/>
                  <a:gd name="T24" fmla="*/ 2147483646 w 1120"/>
                  <a:gd name="T25" fmla="*/ 2147483646 h 252"/>
                  <a:gd name="T26" fmla="*/ 2147483646 w 1120"/>
                  <a:gd name="T27" fmla="*/ 2147483646 h 252"/>
                  <a:gd name="T28" fmla="*/ 2147483646 w 1120"/>
                  <a:gd name="T29" fmla="*/ 2147483646 h 252"/>
                  <a:gd name="T30" fmla="*/ 2147483646 w 1120"/>
                  <a:gd name="T31" fmla="*/ 2147483646 h 252"/>
                  <a:gd name="T32" fmla="*/ 2147483646 w 1120"/>
                  <a:gd name="T33" fmla="*/ 2147483646 h 252"/>
                  <a:gd name="T34" fmla="*/ 2147483646 w 1120"/>
                  <a:gd name="T35" fmla="*/ 2147483646 h 252"/>
                  <a:gd name="T36" fmla="*/ 2147483646 w 1120"/>
                  <a:gd name="T37" fmla="*/ 2147483646 h 252"/>
                  <a:gd name="T38" fmla="*/ 2147483646 w 1120"/>
                  <a:gd name="T39" fmla="*/ 2147483646 h 252"/>
                  <a:gd name="T40" fmla="*/ 2147483646 w 1120"/>
                  <a:gd name="T41" fmla="*/ 2147483646 h 252"/>
                  <a:gd name="T42" fmla="*/ 2147483646 w 1120"/>
                  <a:gd name="T43" fmla="*/ 2147483646 h 252"/>
                  <a:gd name="T44" fmla="*/ 0 w 1120"/>
                  <a:gd name="T45" fmla="*/ 2147483646 h 252"/>
                  <a:gd name="T46" fmla="*/ 0 w 1120"/>
                  <a:gd name="T47" fmla="*/ 2147483646 h 252"/>
                  <a:gd name="T48" fmla="*/ 2147483646 w 1120"/>
                  <a:gd name="T49" fmla="*/ 0 h 252"/>
                  <a:gd name="T50" fmla="*/ 2147483646 w 1120"/>
                  <a:gd name="T51" fmla="*/ 2147483646 h 252"/>
                  <a:gd name="T52" fmla="*/ 2147483646 w 1120"/>
                  <a:gd name="T53" fmla="*/ 2147483646 h 252"/>
                  <a:gd name="T54" fmla="*/ 2147483646 w 1120"/>
                  <a:gd name="T55" fmla="*/ 21474836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MH_Other_13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1754184" y="3929373"/>
                <a:ext cx="922735" cy="294084"/>
              </a:xfrm>
              <a:prstGeom prst="roundRect">
                <a:avLst>
                  <a:gd name="adj" fmla="val 9785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清点货物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30" name="MH_Other_14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1807762" y="4673052"/>
                <a:ext cx="814388" cy="141685"/>
              </a:xfrm>
              <a:custGeom>
                <a:avLst/>
                <a:gdLst>
                  <a:gd name="T0" fmla="*/ 2147483646 w 1120"/>
                  <a:gd name="T1" fmla="*/ 2147483646 h 252"/>
                  <a:gd name="T2" fmla="*/ 2147483646 w 1120"/>
                  <a:gd name="T3" fmla="*/ 2147483646 h 252"/>
                  <a:gd name="T4" fmla="*/ 2147483646 w 1120"/>
                  <a:gd name="T5" fmla="*/ 2147483646 h 252"/>
                  <a:gd name="T6" fmla="*/ 2147483646 w 1120"/>
                  <a:gd name="T7" fmla="*/ 2147483646 h 252"/>
                  <a:gd name="T8" fmla="*/ 2147483646 w 1120"/>
                  <a:gd name="T9" fmla="*/ 2147483646 h 252"/>
                  <a:gd name="T10" fmla="*/ 2147483646 w 1120"/>
                  <a:gd name="T11" fmla="*/ 2147483646 h 252"/>
                  <a:gd name="T12" fmla="*/ 2147483646 w 1120"/>
                  <a:gd name="T13" fmla="*/ 2147483646 h 252"/>
                  <a:gd name="T14" fmla="*/ 2147483646 w 1120"/>
                  <a:gd name="T15" fmla="*/ 2147483646 h 252"/>
                  <a:gd name="T16" fmla="*/ 2147483646 w 1120"/>
                  <a:gd name="T17" fmla="*/ 2147483646 h 252"/>
                  <a:gd name="T18" fmla="*/ 2147483646 w 1120"/>
                  <a:gd name="T19" fmla="*/ 2147483646 h 252"/>
                  <a:gd name="T20" fmla="*/ 2147483646 w 1120"/>
                  <a:gd name="T21" fmla="*/ 2147483646 h 252"/>
                  <a:gd name="T22" fmla="*/ 2147483646 w 1120"/>
                  <a:gd name="T23" fmla="*/ 2147483646 h 252"/>
                  <a:gd name="T24" fmla="*/ 2147483646 w 1120"/>
                  <a:gd name="T25" fmla="*/ 2147483646 h 252"/>
                  <a:gd name="T26" fmla="*/ 2147483646 w 1120"/>
                  <a:gd name="T27" fmla="*/ 2147483646 h 252"/>
                  <a:gd name="T28" fmla="*/ 2147483646 w 1120"/>
                  <a:gd name="T29" fmla="*/ 2147483646 h 252"/>
                  <a:gd name="T30" fmla="*/ 2147483646 w 1120"/>
                  <a:gd name="T31" fmla="*/ 2147483646 h 252"/>
                  <a:gd name="T32" fmla="*/ 2147483646 w 1120"/>
                  <a:gd name="T33" fmla="*/ 2147483646 h 252"/>
                  <a:gd name="T34" fmla="*/ 2147483646 w 1120"/>
                  <a:gd name="T35" fmla="*/ 2147483646 h 252"/>
                  <a:gd name="T36" fmla="*/ 2147483646 w 1120"/>
                  <a:gd name="T37" fmla="*/ 2147483646 h 252"/>
                  <a:gd name="T38" fmla="*/ 2147483646 w 1120"/>
                  <a:gd name="T39" fmla="*/ 2147483646 h 252"/>
                  <a:gd name="T40" fmla="*/ 2147483646 w 1120"/>
                  <a:gd name="T41" fmla="*/ 2147483646 h 252"/>
                  <a:gd name="T42" fmla="*/ 2147483646 w 1120"/>
                  <a:gd name="T43" fmla="*/ 2147483646 h 252"/>
                  <a:gd name="T44" fmla="*/ 0 w 1120"/>
                  <a:gd name="T45" fmla="*/ 2147483646 h 252"/>
                  <a:gd name="T46" fmla="*/ 0 w 1120"/>
                  <a:gd name="T47" fmla="*/ 2147483646 h 252"/>
                  <a:gd name="T48" fmla="*/ 2147483646 w 1120"/>
                  <a:gd name="T49" fmla="*/ 0 h 252"/>
                  <a:gd name="T50" fmla="*/ 2147483646 w 1120"/>
                  <a:gd name="T51" fmla="*/ 2147483646 h 252"/>
                  <a:gd name="T52" fmla="*/ 2147483646 w 1120"/>
                  <a:gd name="T53" fmla="*/ 2147483646 h 252"/>
                  <a:gd name="T54" fmla="*/ 2147483646 w 1120"/>
                  <a:gd name="T55" fmla="*/ 21474836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MH_Other_15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1754184" y="4461120"/>
                <a:ext cx="922735" cy="294085"/>
              </a:xfrm>
              <a:prstGeom prst="roundRect">
                <a:avLst>
                  <a:gd name="adj" fmla="val 9785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系统收货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32" name="MH_Other_16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 flipV="1">
                <a:off x="2216147" y="4892126"/>
                <a:ext cx="2489098" cy="2381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MH_SubTitle_5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850916" y="4421026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仓库在系统内进行收货</a:t>
                </a:r>
                <a:endPara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MH_Other_14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1798754" y="5193770"/>
                <a:ext cx="814388" cy="141685"/>
              </a:xfrm>
              <a:custGeom>
                <a:avLst/>
                <a:gdLst>
                  <a:gd name="T0" fmla="*/ 2147483646 w 1120"/>
                  <a:gd name="T1" fmla="*/ 2147483646 h 252"/>
                  <a:gd name="T2" fmla="*/ 2147483646 w 1120"/>
                  <a:gd name="T3" fmla="*/ 2147483646 h 252"/>
                  <a:gd name="T4" fmla="*/ 2147483646 w 1120"/>
                  <a:gd name="T5" fmla="*/ 2147483646 h 252"/>
                  <a:gd name="T6" fmla="*/ 2147483646 w 1120"/>
                  <a:gd name="T7" fmla="*/ 2147483646 h 252"/>
                  <a:gd name="T8" fmla="*/ 2147483646 w 1120"/>
                  <a:gd name="T9" fmla="*/ 2147483646 h 252"/>
                  <a:gd name="T10" fmla="*/ 2147483646 w 1120"/>
                  <a:gd name="T11" fmla="*/ 2147483646 h 252"/>
                  <a:gd name="T12" fmla="*/ 2147483646 w 1120"/>
                  <a:gd name="T13" fmla="*/ 2147483646 h 252"/>
                  <a:gd name="T14" fmla="*/ 2147483646 w 1120"/>
                  <a:gd name="T15" fmla="*/ 2147483646 h 252"/>
                  <a:gd name="T16" fmla="*/ 2147483646 w 1120"/>
                  <a:gd name="T17" fmla="*/ 2147483646 h 252"/>
                  <a:gd name="T18" fmla="*/ 2147483646 w 1120"/>
                  <a:gd name="T19" fmla="*/ 2147483646 h 252"/>
                  <a:gd name="T20" fmla="*/ 2147483646 w 1120"/>
                  <a:gd name="T21" fmla="*/ 2147483646 h 252"/>
                  <a:gd name="T22" fmla="*/ 2147483646 w 1120"/>
                  <a:gd name="T23" fmla="*/ 2147483646 h 252"/>
                  <a:gd name="T24" fmla="*/ 2147483646 w 1120"/>
                  <a:gd name="T25" fmla="*/ 2147483646 h 252"/>
                  <a:gd name="T26" fmla="*/ 2147483646 w 1120"/>
                  <a:gd name="T27" fmla="*/ 2147483646 h 252"/>
                  <a:gd name="T28" fmla="*/ 2147483646 w 1120"/>
                  <a:gd name="T29" fmla="*/ 2147483646 h 252"/>
                  <a:gd name="T30" fmla="*/ 2147483646 w 1120"/>
                  <a:gd name="T31" fmla="*/ 2147483646 h 252"/>
                  <a:gd name="T32" fmla="*/ 2147483646 w 1120"/>
                  <a:gd name="T33" fmla="*/ 2147483646 h 252"/>
                  <a:gd name="T34" fmla="*/ 2147483646 w 1120"/>
                  <a:gd name="T35" fmla="*/ 2147483646 h 252"/>
                  <a:gd name="T36" fmla="*/ 2147483646 w 1120"/>
                  <a:gd name="T37" fmla="*/ 2147483646 h 252"/>
                  <a:gd name="T38" fmla="*/ 2147483646 w 1120"/>
                  <a:gd name="T39" fmla="*/ 2147483646 h 252"/>
                  <a:gd name="T40" fmla="*/ 2147483646 w 1120"/>
                  <a:gd name="T41" fmla="*/ 2147483646 h 252"/>
                  <a:gd name="T42" fmla="*/ 2147483646 w 1120"/>
                  <a:gd name="T43" fmla="*/ 2147483646 h 252"/>
                  <a:gd name="T44" fmla="*/ 0 w 1120"/>
                  <a:gd name="T45" fmla="*/ 2147483646 h 252"/>
                  <a:gd name="T46" fmla="*/ 0 w 1120"/>
                  <a:gd name="T47" fmla="*/ 2147483646 h 252"/>
                  <a:gd name="T48" fmla="*/ 2147483646 w 1120"/>
                  <a:gd name="T49" fmla="*/ 0 h 252"/>
                  <a:gd name="T50" fmla="*/ 2147483646 w 1120"/>
                  <a:gd name="T51" fmla="*/ 2147483646 h 252"/>
                  <a:gd name="T52" fmla="*/ 2147483646 w 1120"/>
                  <a:gd name="T53" fmla="*/ 2147483646 h 252"/>
                  <a:gd name="T54" fmla="*/ 2147483646 w 1120"/>
                  <a:gd name="T55" fmla="*/ 21474836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MH_Other_15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1745176" y="4981838"/>
                <a:ext cx="922735" cy="294085"/>
              </a:xfrm>
              <a:prstGeom prst="roundRect">
                <a:avLst>
                  <a:gd name="adj" fmla="val 9785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单据签字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36" name="MH_Other_16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207139" y="5412844"/>
                <a:ext cx="2489098" cy="2381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MH_SubTitle_5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819119" y="5017557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打印验收单据，双方签字盖章</a:t>
                </a:r>
                <a:endPara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2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523329" y="2717623"/>
              <a:ext cx="1937103" cy="42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按预约时间准时到仓库</a:t>
              </a:r>
              <a:endParaRPr lang="da-DK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5449386" y="2728339"/>
              <a:ext cx="3042843" cy="2671823"/>
              <a:chOff x="5449386" y="2728339"/>
              <a:chExt cx="3042843" cy="2671823"/>
            </a:xfrm>
          </p:grpSpPr>
          <p:sp>
            <p:nvSpPr>
              <p:cNvPr id="38" name="MH_Other_1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auto">
              <a:xfrm flipH="1">
                <a:off x="5907779" y="2929555"/>
                <a:ext cx="5950" cy="2363589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lumMod val="75000"/>
                  </a:schemeClr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MH_Other_2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936756" y="5400162"/>
                <a:ext cx="2489098" cy="0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MH_Other_3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911349" y="3074063"/>
                <a:ext cx="2489098" cy="0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MH_Other_4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5911349" y="3712758"/>
                <a:ext cx="2489098" cy="2381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MH_Other_5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5911349" y="4226191"/>
                <a:ext cx="2489098" cy="1191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MH_SubTitle_2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482734" y="3176807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2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仓库对来货进行签收</a:t>
                </a:r>
                <a:endParaRPr lang="da-DK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5" name="MH_SubTitle_3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555126" y="3715493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当面清点，按照入库验收标准对商品抽检</a:t>
                </a:r>
              </a:p>
            </p:txBody>
          </p:sp>
          <p:sp>
            <p:nvSpPr>
              <p:cNvPr id="46" name="MH_SubTitle_4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510220" y="4281910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仓库在系统内进行收货</a:t>
                </a:r>
                <a:endPara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MH_Other_6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5502964" y="2940270"/>
                <a:ext cx="814388" cy="141684"/>
              </a:xfrm>
              <a:custGeom>
                <a:avLst/>
                <a:gdLst>
                  <a:gd name="T0" fmla="*/ 2381 w 1120"/>
                  <a:gd name="T1" fmla="*/ 46 h 252"/>
                  <a:gd name="T2" fmla="*/ 2371 w 1120"/>
                  <a:gd name="T3" fmla="*/ 46 h 252"/>
                  <a:gd name="T4" fmla="*/ 2337 w 1120"/>
                  <a:gd name="T5" fmla="*/ 45 h 252"/>
                  <a:gd name="T6" fmla="*/ 2284 w 1120"/>
                  <a:gd name="T7" fmla="*/ 44 h 252"/>
                  <a:gd name="T8" fmla="*/ 2208 w 1120"/>
                  <a:gd name="T9" fmla="*/ 43 h 252"/>
                  <a:gd name="T10" fmla="*/ 2110 w 1120"/>
                  <a:gd name="T11" fmla="*/ 41 h 252"/>
                  <a:gd name="T12" fmla="*/ 1996 w 1120"/>
                  <a:gd name="T13" fmla="*/ 39 h 252"/>
                  <a:gd name="T14" fmla="*/ 1862 w 1120"/>
                  <a:gd name="T15" fmla="*/ 38 h 252"/>
                  <a:gd name="T16" fmla="*/ 1712 w 1120"/>
                  <a:gd name="T17" fmla="*/ 36 h 252"/>
                  <a:gd name="T18" fmla="*/ 1553 w 1120"/>
                  <a:gd name="T19" fmla="*/ 35 h 252"/>
                  <a:gd name="T20" fmla="*/ 1373 w 1120"/>
                  <a:gd name="T21" fmla="*/ 34 h 252"/>
                  <a:gd name="T22" fmla="*/ 1180 w 1120"/>
                  <a:gd name="T23" fmla="*/ 34 h 252"/>
                  <a:gd name="T24" fmla="*/ 990 w 1120"/>
                  <a:gd name="T25" fmla="*/ 34 h 252"/>
                  <a:gd name="T26" fmla="*/ 815 w 1120"/>
                  <a:gd name="T27" fmla="*/ 35 h 252"/>
                  <a:gd name="T28" fmla="*/ 654 w 1120"/>
                  <a:gd name="T29" fmla="*/ 36 h 252"/>
                  <a:gd name="T30" fmla="*/ 506 w 1120"/>
                  <a:gd name="T31" fmla="*/ 38 h 252"/>
                  <a:gd name="T32" fmla="*/ 380 w 1120"/>
                  <a:gd name="T33" fmla="*/ 39 h 252"/>
                  <a:gd name="T34" fmla="*/ 269 w 1120"/>
                  <a:gd name="T35" fmla="*/ 41 h 252"/>
                  <a:gd name="T36" fmla="*/ 173 w 1120"/>
                  <a:gd name="T37" fmla="*/ 43 h 252"/>
                  <a:gd name="T38" fmla="*/ 98 w 1120"/>
                  <a:gd name="T39" fmla="*/ 44 h 252"/>
                  <a:gd name="T40" fmla="*/ 42 w 1120"/>
                  <a:gd name="T41" fmla="*/ 45 h 252"/>
                  <a:gd name="T42" fmla="*/ 12 w 1120"/>
                  <a:gd name="T43" fmla="*/ 46 h 252"/>
                  <a:gd name="T44" fmla="*/ 0 w 1120"/>
                  <a:gd name="T45" fmla="*/ 46 h 252"/>
                  <a:gd name="T46" fmla="*/ 0 w 1120"/>
                  <a:gd name="T47" fmla="*/ 11 h 252"/>
                  <a:gd name="T48" fmla="*/ 1189 w 1120"/>
                  <a:gd name="T49" fmla="*/ 0 h 252"/>
                  <a:gd name="T50" fmla="*/ 2381 w 1120"/>
                  <a:gd name="T51" fmla="*/ 11 h 252"/>
                  <a:gd name="T52" fmla="*/ 2381 w 1120"/>
                  <a:gd name="T53" fmla="*/ 46 h 252"/>
                  <a:gd name="T54" fmla="*/ 2381 w 1120"/>
                  <a:gd name="T55" fmla="*/ 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MH_Other_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5449386" y="2728339"/>
                <a:ext cx="922735" cy="294084"/>
              </a:xfrm>
              <a:prstGeom prst="roundRect">
                <a:avLst>
                  <a:gd name="adj" fmla="val 8924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准时到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49" name="MH_Other_8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5502964" y="3466313"/>
                <a:ext cx="814388" cy="141684"/>
              </a:xfrm>
              <a:custGeom>
                <a:avLst/>
                <a:gdLst>
                  <a:gd name="T0" fmla="*/ 2381 w 1120"/>
                  <a:gd name="T1" fmla="*/ 46 h 252"/>
                  <a:gd name="T2" fmla="*/ 2371 w 1120"/>
                  <a:gd name="T3" fmla="*/ 46 h 252"/>
                  <a:gd name="T4" fmla="*/ 2337 w 1120"/>
                  <a:gd name="T5" fmla="*/ 45 h 252"/>
                  <a:gd name="T6" fmla="*/ 2284 w 1120"/>
                  <a:gd name="T7" fmla="*/ 44 h 252"/>
                  <a:gd name="T8" fmla="*/ 2208 w 1120"/>
                  <a:gd name="T9" fmla="*/ 43 h 252"/>
                  <a:gd name="T10" fmla="*/ 2110 w 1120"/>
                  <a:gd name="T11" fmla="*/ 41 h 252"/>
                  <a:gd name="T12" fmla="*/ 1996 w 1120"/>
                  <a:gd name="T13" fmla="*/ 39 h 252"/>
                  <a:gd name="T14" fmla="*/ 1862 w 1120"/>
                  <a:gd name="T15" fmla="*/ 38 h 252"/>
                  <a:gd name="T16" fmla="*/ 1712 w 1120"/>
                  <a:gd name="T17" fmla="*/ 36 h 252"/>
                  <a:gd name="T18" fmla="*/ 1553 w 1120"/>
                  <a:gd name="T19" fmla="*/ 35 h 252"/>
                  <a:gd name="T20" fmla="*/ 1373 w 1120"/>
                  <a:gd name="T21" fmla="*/ 34 h 252"/>
                  <a:gd name="T22" fmla="*/ 1180 w 1120"/>
                  <a:gd name="T23" fmla="*/ 34 h 252"/>
                  <a:gd name="T24" fmla="*/ 990 w 1120"/>
                  <a:gd name="T25" fmla="*/ 34 h 252"/>
                  <a:gd name="T26" fmla="*/ 815 w 1120"/>
                  <a:gd name="T27" fmla="*/ 35 h 252"/>
                  <a:gd name="T28" fmla="*/ 654 w 1120"/>
                  <a:gd name="T29" fmla="*/ 36 h 252"/>
                  <a:gd name="T30" fmla="*/ 506 w 1120"/>
                  <a:gd name="T31" fmla="*/ 38 h 252"/>
                  <a:gd name="T32" fmla="*/ 380 w 1120"/>
                  <a:gd name="T33" fmla="*/ 39 h 252"/>
                  <a:gd name="T34" fmla="*/ 269 w 1120"/>
                  <a:gd name="T35" fmla="*/ 41 h 252"/>
                  <a:gd name="T36" fmla="*/ 173 w 1120"/>
                  <a:gd name="T37" fmla="*/ 43 h 252"/>
                  <a:gd name="T38" fmla="*/ 98 w 1120"/>
                  <a:gd name="T39" fmla="*/ 44 h 252"/>
                  <a:gd name="T40" fmla="*/ 42 w 1120"/>
                  <a:gd name="T41" fmla="*/ 45 h 252"/>
                  <a:gd name="T42" fmla="*/ 12 w 1120"/>
                  <a:gd name="T43" fmla="*/ 46 h 252"/>
                  <a:gd name="T44" fmla="*/ 0 w 1120"/>
                  <a:gd name="T45" fmla="*/ 46 h 252"/>
                  <a:gd name="T46" fmla="*/ 0 w 1120"/>
                  <a:gd name="T47" fmla="*/ 11 h 252"/>
                  <a:gd name="T48" fmla="*/ 1189 w 1120"/>
                  <a:gd name="T49" fmla="*/ 0 h 252"/>
                  <a:gd name="T50" fmla="*/ 2381 w 1120"/>
                  <a:gd name="T51" fmla="*/ 11 h 252"/>
                  <a:gd name="T52" fmla="*/ 2381 w 1120"/>
                  <a:gd name="T53" fmla="*/ 46 h 252"/>
                  <a:gd name="T54" fmla="*/ 2381 w 1120"/>
                  <a:gd name="T55" fmla="*/ 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MH_Other_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5449386" y="3254381"/>
                <a:ext cx="922735" cy="294084"/>
              </a:xfrm>
              <a:prstGeom prst="roundRect">
                <a:avLst>
                  <a:gd name="adj" fmla="val 9785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快递签收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51" name="MH_Other_10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5502964" y="3970368"/>
                <a:ext cx="814388" cy="141684"/>
              </a:xfrm>
              <a:custGeom>
                <a:avLst/>
                <a:gdLst>
                  <a:gd name="T0" fmla="*/ 2381 w 1120"/>
                  <a:gd name="T1" fmla="*/ 46 h 252"/>
                  <a:gd name="T2" fmla="*/ 2371 w 1120"/>
                  <a:gd name="T3" fmla="*/ 46 h 252"/>
                  <a:gd name="T4" fmla="*/ 2337 w 1120"/>
                  <a:gd name="T5" fmla="*/ 45 h 252"/>
                  <a:gd name="T6" fmla="*/ 2284 w 1120"/>
                  <a:gd name="T7" fmla="*/ 44 h 252"/>
                  <a:gd name="T8" fmla="*/ 2208 w 1120"/>
                  <a:gd name="T9" fmla="*/ 43 h 252"/>
                  <a:gd name="T10" fmla="*/ 2110 w 1120"/>
                  <a:gd name="T11" fmla="*/ 41 h 252"/>
                  <a:gd name="T12" fmla="*/ 1996 w 1120"/>
                  <a:gd name="T13" fmla="*/ 39 h 252"/>
                  <a:gd name="T14" fmla="*/ 1862 w 1120"/>
                  <a:gd name="T15" fmla="*/ 38 h 252"/>
                  <a:gd name="T16" fmla="*/ 1712 w 1120"/>
                  <a:gd name="T17" fmla="*/ 36 h 252"/>
                  <a:gd name="T18" fmla="*/ 1553 w 1120"/>
                  <a:gd name="T19" fmla="*/ 35 h 252"/>
                  <a:gd name="T20" fmla="*/ 1373 w 1120"/>
                  <a:gd name="T21" fmla="*/ 34 h 252"/>
                  <a:gd name="T22" fmla="*/ 1180 w 1120"/>
                  <a:gd name="T23" fmla="*/ 34 h 252"/>
                  <a:gd name="T24" fmla="*/ 990 w 1120"/>
                  <a:gd name="T25" fmla="*/ 34 h 252"/>
                  <a:gd name="T26" fmla="*/ 815 w 1120"/>
                  <a:gd name="T27" fmla="*/ 35 h 252"/>
                  <a:gd name="T28" fmla="*/ 654 w 1120"/>
                  <a:gd name="T29" fmla="*/ 36 h 252"/>
                  <a:gd name="T30" fmla="*/ 506 w 1120"/>
                  <a:gd name="T31" fmla="*/ 38 h 252"/>
                  <a:gd name="T32" fmla="*/ 380 w 1120"/>
                  <a:gd name="T33" fmla="*/ 39 h 252"/>
                  <a:gd name="T34" fmla="*/ 269 w 1120"/>
                  <a:gd name="T35" fmla="*/ 41 h 252"/>
                  <a:gd name="T36" fmla="*/ 173 w 1120"/>
                  <a:gd name="T37" fmla="*/ 43 h 252"/>
                  <a:gd name="T38" fmla="*/ 98 w 1120"/>
                  <a:gd name="T39" fmla="*/ 44 h 252"/>
                  <a:gd name="T40" fmla="*/ 42 w 1120"/>
                  <a:gd name="T41" fmla="*/ 45 h 252"/>
                  <a:gd name="T42" fmla="*/ 12 w 1120"/>
                  <a:gd name="T43" fmla="*/ 46 h 252"/>
                  <a:gd name="T44" fmla="*/ 0 w 1120"/>
                  <a:gd name="T45" fmla="*/ 46 h 252"/>
                  <a:gd name="T46" fmla="*/ 0 w 1120"/>
                  <a:gd name="T47" fmla="*/ 11 h 252"/>
                  <a:gd name="T48" fmla="*/ 1189 w 1120"/>
                  <a:gd name="T49" fmla="*/ 0 h 252"/>
                  <a:gd name="T50" fmla="*/ 2381 w 1120"/>
                  <a:gd name="T51" fmla="*/ 11 h 252"/>
                  <a:gd name="T52" fmla="*/ 2381 w 1120"/>
                  <a:gd name="T53" fmla="*/ 46 h 252"/>
                  <a:gd name="T54" fmla="*/ 2381 w 1120"/>
                  <a:gd name="T55" fmla="*/ 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MH_Other_1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5449386" y="3758437"/>
                <a:ext cx="922735" cy="294084"/>
              </a:xfrm>
              <a:prstGeom prst="roundRect">
                <a:avLst>
                  <a:gd name="adj" fmla="val 8064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清点货物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53" name="MH_Other_12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5502964" y="4568517"/>
                <a:ext cx="814388" cy="141684"/>
              </a:xfrm>
              <a:custGeom>
                <a:avLst/>
                <a:gdLst>
                  <a:gd name="T0" fmla="*/ 2147483646 w 1120"/>
                  <a:gd name="T1" fmla="*/ 2147483646 h 252"/>
                  <a:gd name="T2" fmla="*/ 2147483646 w 1120"/>
                  <a:gd name="T3" fmla="*/ 2147483646 h 252"/>
                  <a:gd name="T4" fmla="*/ 2147483646 w 1120"/>
                  <a:gd name="T5" fmla="*/ 2147483646 h 252"/>
                  <a:gd name="T6" fmla="*/ 2147483646 w 1120"/>
                  <a:gd name="T7" fmla="*/ 2147483646 h 252"/>
                  <a:gd name="T8" fmla="*/ 2147483646 w 1120"/>
                  <a:gd name="T9" fmla="*/ 2147483646 h 252"/>
                  <a:gd name="T10" fmla="*/ 2147483646 w 1120"/>
                  <a:gd name="T11" fmla="*/ 2147483646 h 252"/>
                  <a:gd name="T12" fmla="*/ 2147483646 w 1120"/>
                  <a:gd name="T13" fmla="*/ 2147483646 h 252"/>
                  <a:gd name="T14" fmla="*/ 2147483646 w 1120"/>
                  <a:gd name="T15" fmla="*/ 2147483646 h 252"/>
                  <a:gd name="T16" fmla="*/ 2147483646 w 1120"/>
                  <a:gd name="T17" fmla="*/ 2147483646 h 252"/>
                  <a:gd name="T18" fmla="*/ 2147483646 w 1120"/>
                  <a:gd name="T19" fmla="*/ 2147483646 h 252"/>
                  <a:gd name="T20" fmla="*/ 2147483646 w 1120"/>
                  <a:gd name="T21" fmla="*/ 2147483646 h 252"/>
                  <a:gd name="T22" fmla="*/ 2147483646 w 1120"/>
                  <a:gd name="T23" fmla="*/ 2147483646 h 252"/>
                  <a:gd name="T24" fmla="*/ 2147483646 w 1120"/>
                  <a:gd name="T25" fmla="*/ 2147483646 h 252"/>
                  <a:gd name="T26" fmla="*/ 2147483646 w 1120"/>
                  <a:gd name="T27" fmla="*/ 2147483646 h 252"/>
                  <a:gd name="T28" fmla="*/ 2147483646 w 1120"/>
                  <a:gd name="T29" fmla="*/ 2147483646 h 252"/>
                  <a:gd name="T30" fmla="*/ 2147483646 w 1120"/>
                  <a:gd name="T31" fmla="*/ 2147483646 h 252"/>
                  <a:gd name="T32" fmla="*/ 2147483646 w 1120"/>
                  <a:gd name="T33" fmla="*/ 2147483646 h 252"/>
                  <a:gd name="T34" fmla="*/ 2147483646 w 1120"/>
                  <a:gd name="T35" fmla="*/ 2147483646 h 252"/>
                  <a:gd name="T36" fmla="*/ 2147483646 w 1120"/>
                  <a:gd name="T37" fmla="*/ 2147483646 h 252"/>
                  <a:gd name="T38" fmla="*/ 2147483646 w 1120"/>
                  <a:gd name="T39" fmla="*/ 2147483646 h 252"/>
                  <a:gd name="T40" fmla="*/ 2147483646 w 1120"/>
                  <a:gd name="T41" fmla="*/ 2147483646 h 252"/>
                  <a:gd name="T42" fmla="*/ 2147483646 w 1120"/>
                  <a:gd name="T43" fmla="*/ 2147483646 h 252"/>
                  <a:gd name="T44" fmla="*/ 0 w 1120"/>
                  <a:gd name="T45" fmla="*/ 2147483646 h 252"/>
                  <a:gd name="T46" fmla="*/ 0 w 1120"/>
                  <a:gd name="T47" fmla="*/ 2147483646 h 252"/>
                  <a:gd name="T48" fmla="*/ 2147483646 w 1120"/>
                  <a:gd name="T49" fmla="*/ 0 h 252"/>
                  <a:gd name="T50" fmla="*/ 2147483646 w 1120"/>
                  <a:gd name="T51" fmla="*/ 2147483646 h 252"/>
                  <a:gd name="T52" fmla="*/ 2147483646 w 1120"/>
                  <a:gd name="T53" fmla="*/ 2147483646 h 252"/>
                  <a:gd name="T54" fmla="*/ 2147483646 w 1120"/>
                  <a:gd name="T55" fmla="*/ 21474836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MH_Other_1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5449386" y="4356586"/>
                <a:ext cx="922735" cy="294084"/>
              </a:xfrm>
              <a:prstGeom prst="roundRect">
                <a:avLst>
                  <a:gd name="adj" fmla="val 9785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系统收货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55" name="MH_Other_14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5502964" y="5100265"/>
                <a:ext cx="814388" cy="141685"/>
              </a:xfrm>
              <a:custGeom>
                <a:avLst/>
                <a:gdLst>
                  <a:gd name="T0" fmla="*/ 2147483646 w 1120"/>
                  <a:gd name="T1" fmla="*/ 2147483646 h 252"/>
                  <a:gd name="T2" fmla="*/ 2147483646 w 1120"/>
                  <a:gd name="T3" fmla="*/ 2147483646 h 252"/>
                  <a:gd name="T4" fmla="*/ 2147483646 w 1120"/>
                  <a:gd name="T5" fmla="*/ 2147483646 h 252"/>
                  <a:gd name="T6" fmla="*/ 2147483646 w 1120"/>
                  <a:gd name="T7" fmla="*/ 2147483646 h 252"/>
                  <a:gd name="T8" fmla="*/ 2147483646 w 1120"/>
                  <a:gd name="T9" fmla="*/ 2147483646 h 252"/>
                  <a:gd name="T10" fmla="*/ 2147483646 w 1120"/>
                  <a:gd name="T11" fmla="*/ 2147483646 h 252"/>
                  <a:gd name="T12" fmla="*/ 2147483646 w 1120"/>
                  <a:gd name="T13" fmla="*/ 2147483646 h 252"/>
                  <a:gd name="T14" fmla="*/ 2147483646 w 1120"/>
                  <a:gd name="T15" fmla="*/ 2147483646 h 252"/>
                  <a:gd name="T16" fmla="*/ 2147483646 w 1120"/>
                  <a:gd name="T17" fmla="*/ 2147483646 h 252"/>
                  <a:gd name="T18" fmla="*/ 2147483646 w 1120"/>
                  <a:gd name="T19" fmla="*/ 2147483646 h 252"/>
                  <a:gd name="T20" fmla="*/ 2147483646 w 1120"/>
                  <a:gd name="T21" fmla="*/ 2147483646 h 252"/>
                  <a:gd name="T22" fmla="*/ 2147483646 w 1120"/>
                  <a:gd name="T23" fmla="*/ 2147483646 h 252"/>
                  <a:gd name="T24" fmla="*/ 2147483646 w 1120"/>
                  <a:gd name="T25" fmla="*/ 2147483646 h 252"/>
                  <a:gd name="T26" fmla="*/ 2147483646 w 1120"/>
                  <a:gd name="T27" fmla="*/ 2147483646 h 252"/>
                  <a:gd name="T28" fmla="*/ 2147483646 w 1120"/>
                  <a:gd name="T29" fmla="*/ 2147483646 h 252"/>
                  <a:gd name="T30" fmla="*/ 2147483646 w 1120"/>
                  <a:gd name="T31" fmla="*/ 2147483646 h 252"/>
                  <a:gd name="T32" fmla="*/ 2147483646 w 1120"/>
                  <a:gd name="T33" fmla="*/ 2147483646 h 252"/>
                  <a:gd name="T34" fmla="*/ 2147483646 w 1120"/>
                  <a:gd name="T35" fmla="*/ 2147483646 h 252"/>
                  <a:gd name="T36" fmla="*/ 2147483646 w 1120"/>
                  <a:gd name="T37" fmla="*/ 2147483646 h 252"/>
                  <a:gd name="T38" fmla="*/ 2147483646 w 1120"/>
                  <a:gd name="T39" fmla="*/ 2147483646 h 252"/>
                  <a:gd name="T40" fmla="*/ 2147483646 w 1120"/>
                  <a:gd name="T41" fmla="*/ 2147483646 h 252"/>
                  <a:gd name="T42" fmla="*/ 2147483646 w 1120"/>
                  <a:gd name="T43" fmla="*/ 2147483646 h 252"/>
                  <a:gd name="T44" fmla="*/ 0 w 1120"/>
                  <a:gd name="T45" fmla="*/ 2147483646 h 252"/>
                  <a:gd name="T46" fmla="*/ 0 w 1120"/>
                  <a:gd name="T47" fmla="*/ 2147483646 h 252"/>
                  <a:gd name="T48" fmla="*/ 2147483646 w 1120"/>
                  <a:gd name="T49" fmla="*/ 0 h 252"/>
                  <a:gd name="T50" fmla="*/ 2147483646 w 1120"/>
                  <a:gd name="T51" fmla="*/ 2147483646 h 252"/>
                  <a:gd name="T52" fmla="*/ 2147483646 w 1120"/>
                  <a:gd name="T53" fmla="*/ 2147483646 h 252"/>
                  <a:gd name="T54" fmla="*/ 2147483646 w 1120"/>
                  <a:gd name="T55" fmla="*/ 21474836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MH_Other_1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5449386" y="4888333"/>
                <a:ext cx="922735" cy="294085"/>
              </a:xfrm>
              <a:prstGeom prst="roundRect">
                <a:avLst>
                  <a:gd name="adj" fmla="val 9785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单据签字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57" name="MH_Other_16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5911349" y="4850989"/>
                <a:ext cx="2489098" cy="2381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MH_SubTitle_5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468560" y="4907898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打印验收单据，双方签字盖章</a:t>
                </a:r>
              </a:p>
            </p:txBody>
          </p:sp>
        </p:grpSp>
      </p:grpSp>
      <p:sp>
        <p:nvSpPr>
          <p:cNvPr id="63" name="4.箭头指左菜单"/>
          <p:cNvSpPr/>
          <p:nvPr/>
        </p:nvSpPr>
        <p:spPr>
          <a:xfrm>
            <a:off x="739645" y="923230"/>
            <a:ext cx="2050175" cy="70183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收货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083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95656" y="2397936"/>
            <a:ext cx="5256000" cy="2585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收货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时间：上午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9:00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～下午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17:00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卖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家当天到货的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仓库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小时内完成收货上架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卖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T+/-1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为卖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家在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系统中约定的到货时间）到货的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仓库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小时内完成收货上架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卖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T+/-N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N&gt;=2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）到货的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仓库拒收，商家改约，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实际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收货时间以双方更改后确认的收货时间为准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因卖家未预约，或者预约后未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按指定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的到货时间到货导致收货延迟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仓库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承担任何责任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以上，在大促期间可能另行约定。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4.箭头指左菜单"/>
          <p:cNvSpPr/>
          <p:nvPr/>
        </p:nvSpPr>
        <p:spPr>
          <a:xfrm>
            <a:off x="2272231" y="3146690"/>
            <a:ext cx="2634620" cy="70183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收货流程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仓库收货时间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525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000220150318F63PP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460" y="2027974"/>
            <a:ext cx="1883410" cy="2548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45766" y="3071586"/>
            <a:ext cx="333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为什么关注准点率</a:t>
            </a:r>
            <a:endParaRPr lang="zh-CN" altLang="en-US" sz="2400" b="1" dirty="0">
              <a:solidFill>
                <a:srgbClr val="70AD47"/>
              </a:solidFill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4556970" y="2908719"/>
            <a:ext cx="1674495" cy="762000"/>
          </a:xfrm>
          <a:prstGeom prst="round2DiagRect">
            <a:avLst>
              <a:gd name="adj1" fmla="val 26000"/>
              <a:gd name="adj2" fmla="val 0"/>
            </a:avLst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295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5294" y="128494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 smtClean="0">
                <a:latin typeface="微软雅黑"/>
                <a:ea typeface="微软雅黑"/>
                <a:cs typeface="微软雅黑"/>
              </a:rPr>
              <a:t>怎么理解准点率</a:t>
            </a:r>
            <a:endParaRPr kumimoji="1" lang="zh-CN" altLang="en-US" sz="2400" b="1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29765" y="1852706"/>
            <a:ext cx="8802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kumimoji="1" lang="zh-CN" altLang="en-US" dirty="0" smtClean="0"/>
              <a:t>预约准点件数占比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证明供应链能力和健康度的指标，也是老板放不放心的指标；</a:t>
            </a:r>
            <a:endParaRPr kumimoji="1" lang="en-US" altLang="zh-CN" dirty="0" smtClean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kumimoji="1" lang="zh-CN" altLang="en-US" dirty="0" smtClean="0"/>
              <a:t>预约了没送货算不算？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浪费行为最可耻，道德上谴责，操作上惩罚</a:t>
            </a:r>
            <a:r>
              <a:rPr kumimoji="1" lang="zh-CN" altLang="zh-CN" dirty="0" smtClean="0"/>
              <a:t>！</a:t>
            </a:r>
            <a:endParaRPr kumimoji="1" lang="en-US" altLang="zh-CN" dirty="0" smtClean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kumimoji="1" lang="en-US" altLang="zh-CN" dirty="0" smtClean="0"/>
              <a:t>T±1</a:t>
            </a:r>
            <a:r>
              <a:rPr kumimoji="1" lang="zh-CN" altLang="en-US" dirty="0" smtClean="0"/>
              <a:t>算不算？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不算，如果你家钱多也不怕卖断货，那无所谓！</a:t>
            </a:r>
            <a:endParaRPr kumimoji="1" lang="en-US" altLang="zh-CN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1344706" y="345141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微软雅黑"/>
                <a:ea typeface="微软雅黑"/>
                <a:cs typeface="微软雅黑"/>
              </a:rPr>
              <a:t>为什么关注准点率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47693" y="4081930"/>
            <a:ext cx="993289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kumimoji="1" lang="zh-CN" altLang="en-US" dirty="0"/>
              <a:t>安全：准时甚至提前完成备货计划最安全，大促都在抢资源明天怎么样谁知道</a:t>
            </a:r>
            <a:r>
              <a:rPr kumimoji="1" lang="zh-CN" altLang="zh-CN" dirty="0"/>
              <a:t>？</a:t>
            </a:r>
            <a:endParaRPr kumimoji="1" lang="en-US" altLang="zh-CN" dirty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kumimoji="1" lang="zh-CN" altLang="en-US" dirty="0"/>
              <a:t>省钱：早晚点</a:t>
            </a:r>
            <a:r>
              <a:rPr kumimoji="1" lang="en-US" altLang="zh-CN" dirty="0"/>
              <a:t>=</a:t>
            </a:r>
            <a:r>
              <a:rPr kumimoji="1" lang="zh-CN" altLang="en-US" dirty="0"/>
              <a:t>浪费钱，你自己想想你一个月浪费的钱够不够老板另觅</a:t>
            </a:r>
            <a:r>
              <a:rPr kumimoji="1" lang="en-US" altLang="zh-CN" dirty="0"/>
              <a:t>”</a:t>
            </a:r>
            <a:r>
              <a:rPr kumimoji="1" lang="zh-CN" altLang="en-US" dirty="0"/>
              <a:t>新欢</a:t>
            </a:r>
            <a:r>
              <a:rPr kumimoji="1" lang="en-US" altLang="zh-CN" dirty="0"/>
              <a:t>”</a:t>
            </a:r>
            <a:r>
              <a:rPr kumimoji="1" lang="zh-CN" altLang="en-US" dirty="0"/>
              <a:t>？</a:t>
            </a:r>
            <a:endParaRPr kumimoji="1" lang="en-US" altLang="zh-CN" dirty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kumimoji="1" lang="zh-CN" altLang="en-US" dirty="0"/>
              <a:t>不烦：你不烦小二求情开绿灯，小二不苦口婆心烦你（老板）；</a:t>
            </a:r>
            <a:endParaRPr kumimoji="1" lang="en-US" altLang="zh-CN" dirty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kumimoji="1" lang="zh-CN" altLang="en-US" dirty="0"/>
              <a:t>锻炼：你有多少次机会向你老板证明岗位的重要性</a:t>
            </a:r>
            <a:r>
              <a:rPr kumimoji="1" lang="zh-CN" altLang="zh-CN" dirty="0"/>
              <a:t>？</a:t>
            </a:r>
            <a:r>
              <a:rPr kumimoji="1" lang="zh-CN" altLang="en-US" dirty="0"/>
              <a:t>有多少次团队拉练的机会</a:t>
            </a:r>
            <a:r>
              <a:rPr kumimoji="1" lang="zh-CN" altLang="zh-CN" dirty="0"/>
              <a:t>？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zh-CN" altLang="en-US" dirty="0" smtClean="0">
                <a:solidFill>
                  <a:srgbClr val="FF0000"/>
                </a:solidFill>
              </a:rPr>
              <a:t>总之双十一抢货位的重要性</a:t>
            </a:r>
            <a:r>
              <a:rPr kumimoji="1" lang="en-US" altLang="zh-CN" dirty="0" smtClean="0">
                <a:solidFill>
                  <a:srgbClr val="FF0000"/>
                </a:solidFill>
              </a:rPr>
              <a:t>=</a:t>
            </a:r>
            <a:r>
              <a:rPr kumimoji="1" lang="zh-CN" altLang="en-US" dirty="0" smtClean="0">
                <a:solidFill>
                  <a:srgbClr val="FF0000"/>
                </a:solidFill>
              </a:rPr>
              <a:t>会场坑位</a:t>
            </a:r>
            <a:r>
              <a:rPr kumimoji="1" lang="en-US" altLang="zh-CN" dirty="0" smtClean="0">
                <a:solidFill>
                  <a:srgbClr val="FF0000"/>
                </a:solidFill>
              </a:rPr>
              <a:t>=</a:t>
            </a:r>
            <a:r>
              <a:rPr kumimoji="1" lang="zh-CN" altLang="en-US" dirty="0" smtClean="0">
                <a:solidFill>
                  <a:srgbClr val="FF0000"/>
                </a:solidFill>
              </a:rPr>
              <a:t>营销策略</a:t>
            </a:r>
            <a:r>
              <a:rPr kumimoji="1" lang="zh-CN" altLang="en-US" dirty="0" smtClean="0"/>
              <a:t>，卖断货了谈什么赚钱？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7870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000220150318F63PP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460" y="2027974"/>
            <a:ext cx="1883410" cy="2548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45766" y="3071586"/>
            <a:ext cx="235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不准点“十宗罪”</a:t>
            </a:r>
            <a:endParaRPr lang="zh-CN" altLang="en-US" sz="2400" b="1" dirty="0">
              <a:solidFill>
                <a:srgbClr val="70AD47"/>
              </a:solidFill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4556970" y="2908719"/>
            <a:ext cx="1674495" cy="762000"/>
          </a:xfrm>
          <a:prstGeom prst="round2DiagRect">
            <a:avLst>
              <a:gd name="adj1" fmla="val 26000"/>
              <a:gd name="adj2" fmla="val 0"/>
            </a:avLst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417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9233" y="1435237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2615597" y="423940"/>
            <a:ext cx="814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不准点“十宗罪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2400" b="1" dirty="0">
              <a:solidFill>
                <a:srgbClr val="70AD47"/>
              </a:solidFill>
            </a:endParaRPr>
          </a:p>
        </p:txBody>
      </p:sp>
      <p:grpSp>
        <p:nvGrpSpPr>
          <p:cNvPr id="4" name="组合 5"/>
          <p:cNvGrpSpPr/>
          <p:nvPr/>
        </p:nvGrpSpPr>
        <p:grpSpPr>
          <a:xfrm>
            <a:off x="1295716" y="1556793"/>
            <a:ext cx="2492732" cy="2493055"/>
            <a:chOff x="3386125" y="1728033"/>
            <a:chExt cx="2493057" cy="2493055"/>
          </a:xfrm>
        </p:grpSpPr>
        <p:grpSp>
          <p:nvGrpSpPr>
            <p:cNvPr id="5" name="组合 6"/>
            <p:cNvGrpSpPr/>
            <p:nvPr/>
          </p:nvGrpSpPr>
          <p:grpSpPr>
            <a:xfrm>
              <a:off x="3386125" y="1728033"/>
              <a:ext cx="2493057" cy="249305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3"/>
                <a:ext cx="3825874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grpSp>
          <p:nvGrpSpPr>
            <p:cNvPr id="6" name="组合 7"/>
            <p:cNvGrpSpPr/>
            <p:nvPr/>
          </p:nvGrpSpPr>
          <p:grpSpPr>
            <a:xfrm>
              <a:off x="3390972" y="1772816"/>
              <a:ext cx="2439450" cy="2444927"/>
              <a:chOff x="800752" y="1176303"/>
              <a:chExt cx="2227424" cy="2232424"/>
            </a:xfrm>
          </p:grpSpPr>
          <p:sp>
            <p:nvSpPr>
              <p:cNvPr id="7" name="椭圆 1"/>
              <p:cNvSpPr/>
              <p:nvPr/>
            </p:nvSpPr>
            <p:spPr>
              <a:xfrm>
                <a:off x="800752" y="1176303"/>
                <a:ext cx="2227424" cy="2232424"/>
              </a:xfrm>
              <a:custGeom>
                <a:avLst/>
                <a:gdLst/>
                <a:ahLst/>
                <a:cxnLst/>
                <a:rect l="l" t="t" r="r" b="b"/>
                <a:pathLst>
                  <a:path w="2373418" h="2378746">
                    <a:moveTo>
                      <a:pt x="1189373" y="0"/>
                    </a:moveTo>
                    <a:lnTo>
                      <a:pt x="1189373" y="287688"/>
                    </a:lnTo>
                    <a:cubicBezTo>
                      <a:pt x="691386" y="287688"/>
                      <a:pt x="287688" y="691386"/>
                      <a:pt x="287688" y="1189373"/>
                    </a:cubicBezTo>
                    <a:cubicBezTo>
                      <a:pt x="287688" y="1687360"/>
                      <a:pt x="691386" y="2091058"/>
                      <a:pt x="1189373" y="2091058"/>
                    </a:cubicBezTo>
                    <a:cubicBezTo>
                      <a:pt x="1651642" y="2091058"/>
                      <a:pt x="2032663" y="1743194"/>
                      <a:pt x="2084369" y="1294891"/>
                    </a:cubicBezTo>
                    <a:lnTo>
                      <a:pt x="2373418" y="1294891"/>
                    </a:lnTo>
                    <a:cubicBezTo>
                      <a:pt x="2320695" y="1902370"/>
                      <a:pt x="1810666" y="2378746"/>
                      <a:pt x="1189373" y="2378746"/>
                    </a:cubicBezTo>
                    <a:cubicBezTo>
                      <a:pt x="532500" y="2378746"/>
                      <a:pt x="0" y="1846246"/>
                      <a:pt x="0" y="1189373"/>
                    </a:cubicBezTo>
                    <a:cubicBezTo>
                      <a:pt x="0" y="532500"/>
                      <a:pt x="532500" y="0"/>
                      <a:pt x="118937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" name="TextBox 50"/>
              <p:cNvSpPr txBox="1"/>
              <p:nvPr/>
            </p:nvSpPr>
            <p:spPr>
              <a:xfrm>
                <a:off x="1584480" y="1844450"/>
                <a:ext cx="590232" cy="42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+mj-ea"/>
                    <a:ea typeface="+mj-ea"/>
                  </a:rPr>
                  <a:t>76%</a:t>
                </a:r>
                <a:endParaRPr lang="zh-CN" altLang="en-US" sz="2400" dirty="0">
                  <a:latin typeface="+mj-ea"/>
                  <a:ea typeface="+mj-ea"/>
                </a:endParaRPr>
              </a:p>
            </p:txBody>
          </p:sp>
          <p:sp>
            <p:nvSpPr>
              <p:cNvPr id="9" name="TextBox 51"/>
              <p:cNvSpPr txBox="1"/>
              <p:nvPr/>
            </p:nvSpPr>
            <p:spPr>
              <a:xfrm>
                <a:off x="1382103" y="2288609"/>
                <a:ext cx="1011826" cy="337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给你建议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1410941" y="4171354"/>
            <a:ext cx="2328753" cy="774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04853" y="4403376"/>
            <a:ext cx="240714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kumimoji="1" lang="zh-CN" altLang="en-US" sz="1400" dirty="0"/>
              <a:t>计划没做好</a:t>
            </a:r>
            <a:endParaRPr kumimoji="1" lang="en-US" altLang="zh-CN" sz="1400" dirty="0"/>
          </a:p>
          <a:p>
            <a:pPr marL="171450" indent="-171450">
              <a:buFont typeface="Arial"/>
              <a:buChar char="•"/>
            </a:pPr>
            <a:r>
              <a:rPr kumimoji="1" lang="zh-CN" altLang="en-US" sz="1400" dirty="0"/>
              <a:t>干线合作差</a:t>
            </a:r>
            <a:endParaRPr kumimoji="1" lang="en-US" altLang="zh-CN" sz="1400" dirty="0"/>
          </a:p>
          <a:p>
            <a:pPr marL="171450" indent="-171450">
              <a:buFont typeface="Arial"/>
              <a:buChar char="•"/>
            </a:pPr>
            <a:r>
              <a:rPr kumimoji="1" lang="zh-CN" altLang="en-US" sz="1400" dirty="0"/>
              <a:t>对规则不了解</a:t>
            </a:r>
            <a:endParaRPr kumimoji="1" lang="en-US" altLang="zh-CN" sz="1400" dirty="0"/>
          </a:p>
          <a:p>
            <a:pPr marL="171450" indent="-171450">
              <a:buFont typeface="Arial"/>
              <a:buChar char="•"/>
            </a:pPr>
            <a:r>
              <a:rPr kumimoji="1" lang="zh-CN" altLang="en-US" sz="1400" dirty="0"/>
              <a:t>对</a:t>
            </a:r>
            <a:r>
              <a:rPr kumimoji="1" lang="en-US" altLang="zh-CN" sz="1400" dirty="0"/>
              <a:t>T±1</a:t>
            </a:r>
            <a:r>
              <a:rPr kumimoji="1" lang="zh-CN" altLang="en-US" sz="1400" dirty="0"/>
              <a:t>的错误理解</a:t>
            </a:r>
            <a:endParaRPr kumimoji="1" lang="en-US" altLang="zh-CN" sz="1400" dirty="0"/>
          </a:p>
          <a:p>
            <a:pPr marL="171450" indent="-171450">
              <a:buFont typeface="Arial"/>
              <a:buChar char="•"/>
            </a:pPr>
            <a:r>
              <a:rPr kumimoji="1" lang="zh-CN" altLang="en-US" sz="1400" dirty="0"/>
              <a:t>送货不规范导致拒收</a:t>
            </a:r>
            <a:endParaRPr kumimoji="1" lang="en-US" altLang="zh-CN" sz="1400" dirty="0"/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4" name="组合 15"/>
          <p:cNvGrpSpPr/>
          <p:nvPr/>
        </p:nvGrpSpPr>
        <p:grpSpPr>
          <a:xfrm>
            <a:off x="4450896" y="1421115"/>
            <a:ext cx="2492732" cy="2493055"/>
            <a:chOff x="6266445" y="1611556"/>
            <a:chExt cx="2493057" cy="2493055"/>
          </a:xfrm>
        </p:grpSpPr>
        <p:grpSp>
          <p:nvGrpSpPr>
            <p:cNvPr id="15" name="组合 16"/>
            <p:cNvGrpSpPr/>
            <p:nvPr/>
          </p:nvGrpSpPr>
          <p:grpSpPr>
            <a:xfrm>
              <a:off x="6266445" y="1611556"/>
              <a:ext cx="2493057" cy="249305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" name="同心圆 1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92112" y="760413"/>
                <a:ext cx="3825874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grpSp>
          <p:nvGrpSpPr>
            <p:cNvPr id="16" name="组合 17"/>
            <p:cNvGrpSpPr/>
            <p:nvPr/>
          </p:nvGrpSpPr>
          <p:grpSpPr>
            <a:xfrm>
              <a:off x="6432542" y="2391431"/>
              <a:ext cx="2287665" cy="1713180"/>
              <a:chOff x="3577963" y="1741150"/>
              <a:chExt cx="2088831" cy="1564277"/>
            </a:xfrm>
          </p:grpSpPr>
          <p:sp>
            <p:nvSpPr>
              <p:cNvPr id="17" name="椭圆 1"/>
              <p:cNvSpPr/>
              <p:nvPr/>
            </p:nvSpPr>
            <p:spPr>
              <a:xfrm>
                <a:off x="3577963" y="2288243"/>
                <a:ext cx="2088831" cy="1017184"/>
              </a:xfrm>
              <a:custGeom>
                <a:avLst/>
                <a:gdLst/>
                <a:ahLst/>
                <a:cxnLst/>
                <a:rect l="l" t="t" r="r" b="b"/>
                <a:pathLst>
                  <a:path w="2088831" h="1017184">
                    <a:moveTo>
                      <a:pt x="1817562" y="0"/>
                    </a:moveTo>
                    <a:lnTo>
                      <a:pt x="2088831" y="0"/>
                    </a:lnTo>
                    <a:cubicBezTo>
                      <a:pt x="2039351" y="570111"/>
                      <a:pt x="1560695" y="1017184"/>
                      <a:pt x="977619" y="1017184"/>
                    </a:cubicBezTo>
                    <a:cubicBezTo>
                      <a:pt x="556457" y="1017184"/>
                      <a:pt x="189775" y="783931"/>
                      <a:pt x="0" y="439399"/>
                    </a:cubicBezTo>
                    <a:lnTo>
                      <a:pt x="248210" y="323051"/>
                    </a:lnTo>
                    <a:cubicBezTo>
                      <a:pt x="391494" y="577373"/>
                      <a:pt x="664725" y="747193"/>
                      <a:pt x="977619" y="747193"/>
                    </a:cubicBezTo>
                    <a:cubicBezTo>
                      <a:pt x="1411453" y="747193"/>
                      <a:pt x="1769037" y="420726"/>
                      <a:pt x="18175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8" name="TextBox 60"/>
              <p:cNvSpPr txBox="1"/>
              <p:nvPr/>
            </p:nvSpPr>
            <p:spPr>
              <a:xfrm>
                <a:off x="4223097" y="1741150"/>
                <a:ext cx="590232" cy="42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+mj-ea"/>
                    <a:ea typeface="+mj-ea"/>
                  </a:rPr>
                  <a:t>48%</a:t>
                </a:r>
                <a:endParaRPr lang="zh-CN" altLang="en-US" sz="2400" dirty="0">
                  <a:latin typeface="+mj-ea"/>
                  <a:ea typeface="+mj-ea"/>
                </a:endParaRPr>
              </a:p>
            </p:txBody>
          </p:sp>
          <p:sp>
            <p:nvSpPr>
              <p:cNvPr id="19" name="TextBox 61"/>
              <p:cNvSpPr txBox="1"/>
              <p:nvPr/>
            </p:nvSpPr>
            <p:spPr>
              <a:xfrm>
                <a:off x="3996970" y="2209059"/>
                <a:ext cx="1011826" cy="337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内部协同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22" name="矩形 21"/>
          <p:cNvSpPr/>
          <p:nvPr/>
        </p:nvSpPr>
        <p:spPr>
          <a:xfrm>
            <a:off x="4575586" y="4151267"/>
            <a:ext cx="2328753" cy="774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83155" y="4560799"/>
            <a:ext cx="2514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zh-CN" altLang="en-US" sz="1400" dirty="0"/>
              <a:t>工厂出货没有规划</a:t>
            </a:r>
            <a:endParaRPr kumimoji="1" lang="en-US" altLang="zh-CN" sz="1400" dirty="0"/>
          </a:p>
          <a:p>
            <a:pPr marL="285750" indent="-285750">
              <a:buFont typeface="Arial"/>
              <a:buChar char="•"/>
            </a:pPr>
            <a:r>
              <a:rPr kumimoji="1" lang="zh-CN" altLang="en-US" sz="1400" dirty="0"/>
              <a:t>干线拼车不可控</a:t>
            </a:r>
            <a:endParaRPr kumimoji="1" lang="en-US" altLang="zh-CN" sz="1400" dirty="0"/>
          </a:p>
        </p:txBody>
      </p:sp>
      <p:grpSp>
        <p:nvGrpSpPr>
          <p:cNvPr id="24" name="组合 27"/>
          <p:cNvGrpSpPr/>
          <p:nvPr/>
        </p:nvGrpSpPr>
        <p:grpSpPr>
          <a:xfrm>
            <a:off x="7894378" y="1421115"/>
            <a:ext cx="2492732" cy="2493055"/>
            <a:chOff x="9250277" y="1611556"/>
            <a:chExt cx="2493057" cy="2493055"/>
          </a:xfrm>
        </p:grpSpPr>
        <p:grpSp>
          <p:nvGrpSpPr>
            <p:cNvPr id="25" name="组合 28"/>
            <p:cNvGrpSpPr/>
            <p:nvPr/>
          </p:nvGrpSpPr>
          <p:grpSpPr>
            <a:xfrm>
              <a:off x="9250277" y="1611556"/>
              <a:ext cx="2493057" cy="249305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0" name="同心圆 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2112" y="760413"/>
                <a:ext cx="3825874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grpSp>
          <p:nvGrpSpPr>
            <p:cNvPr id="26" name="组合 29"/>
            <p:cNvGrpSpPr/>
            <p:nvPr/>
          </p:nvGrpSpPr>
          <p:grpSpPr>
            <a:xfrm>
              <a:off x="9280940" y="2391431"/>
              <a:ext cx="1726988" cy="1713180"/>
              <a:chOff x="6178788" y="1741150"/>
              <a:chExt cx="1576885" cy="1564277"/>
            </a:xfrm>
          </p:grpSpPr>
          <p:sp>
            <p:nvSpPr>
              <p:cNvPr id="27" name="椭圆 1"/>
              <p:cNvSpPr/>
              <p:nvPr/>
            </p:nvSpPr>
            <p:spPr>
              <a:xfrm>
                <a:off x="6178788" y="2276645"/>
                <a:ext cx="1173991" cy="1028782"/>
              </a:xfrm>
              <a:custGeom>
                <a:avLst/>
                <a:gdLst/>
                <a:ahLst/>
                <a:cxnLst/>
                <a:rect l="l" t="t" r="r" b="b"/>
                <a:pathLst>
                  <a:path w="1173991" h="1028782">
                    <a:moveTo>
                      <a:pt x="0" y="0"/>
                    </a:moveTo>
                    <a:lnTo>
                      <a:pt x="270084" y="0"/>
                    </a:lnTo>
                    <a:cubicBezTo>
                      <a:pt x="313795" y="426278"/>
                      <a:pt x="673965" y="758791"/>
                      <a:pt x="1111797" y="758791"/>
                    </a:cubicBezTo>
                    <a:lnTo>
                      <a:pt x="1173991" y="755875"/>
                    </a:lnTo>
                    <a:lnTo>
                      <a:pt x="1173991" y="1025811"/>
                    </a:lnTo>
                    <a:cubicBezTo>
                      <a:pt x="1153450" y="1028208"/>
                      <a:pt x="1132691" y="1028782"/>
                      <a:pt x="1111797" y="1028782"/>
                    </a:cubicBezTo>
                    <a:cubicBezTo>
                      <a:pt x="524781" y="1028782"/>
                      <a:pt x="43600" y="575645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8" name="TextBox 68"/>
              <p:cNvSpPr txBox="1"/>
              <p:nvPr/>
            </p:nvSpPr>
            <p:spPr>
              <a:xfrm>
                <a:off x="6958100" y="1741150"/>
                <a:ext cx="590232" cy="42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+mj-ea"/>
                    <a:ea typeface="+mj-ea"/>
                  </a:rPr>
                  <a:t>22%</a:t>
                </a:r>
                <a:endParaRPr lang="zh-CN" altLang="en-US" sz="2400" dirty="0">
                  <a:latin typeface="+mj-ea"/>
                  <a:ea typeface="+mj-ea"/>
                </a:endParaRPr>
              </a:p>
            </p:txBody>
          </p:sp>
          <p:sp>
            <p:nvSpPr>
              <p:cNvPr id="29" name="TextBox 69"/>
              <p:cNvSpPr txBox="1"/>
              <p:nvPr/>
            </p:nvSpPr>
            <p:spPr>
              <a:xfrm>
                <a:off x="6743848" y="2244684"/>
                <a:ext cx="1011825" cy="337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积极挽救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8030582" y="4153769"/>
            <a:ext cx="2328753" cy="774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50169" y="4495031"/>
            <a:ext cx="2436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kumimoji="1" lang="zh-CN" altLang="en-US" sz="1200" dirty="0"/>
              <a:t>不可抗逆</a:t>
            </a:r>
            <a:r>
              <a:rPr kumimoji="1" lang="en-US" altLang="zh-CN" sz="1200" dirty="0"/>
              <a:t>——</a:t>
            </a:r>
            <a:r>
              <a:rPr kumimoji="1" lang="zh-CN" altLang="en-US" sz="1200" dirty="0"/>
              <a:t>天灾人祸</a:t>
            </a:r>
            <a:endParaRPr kumimoji="1"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46363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/>
      <p:bldP spid="22" grpId="0" animBg="1"/>
      <p:bldP spid="23" grpId="0"/>
      <p:bldP spid="32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000220150318F63PP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460" y="2027974"/>
            <a:ext cx="1883410" cy="2548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45766" y="3071586"/>
            <a:ext cx="406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重点介绍下拒收场景</a:t>
            </a:r>
            <a:endParaRPr lang="zh-CN" altLang="en-US" sz="2400" b="1" dirty="0">
              <a:solidFill>
                <a:srgbClr val="70AD47"/>
              </a:solidFill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4556970" y="2908719"/>
            <a:ext cx="1674495" cy="762000"/>
          </a:xfrm>
          <a:prstGeom prst="round2DiagRect">
            <a:avLst>
              <a:gd name="adj1" fmla="val 26000"/>
              <a:gd name="adj2" fmla="val 0"/>
            </a:avLst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074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Shape"/>
          <p:cNvSpPr>
            <a:spLocks/>
          </p:cNvSpPr>
          <p:nvPr/>
        </p:nvSpPr>
        <p:spPr bwMode="auto">
          <a:xfrm>
            <a:off x="946054" y="1569863"/>
            <a:ext cx="1018933" cy="502127"/>
          </a:xfrm>
          <a:custGeom>
            <a:avLst/>
            <a:gdLst/>
            <a:ahLst/>
            <a:cxnLst/>
            <a:rect l="0" t="0" r="r" b="b"/>
            <a:pathLst>
              <a:path w="1939925" h="1042987">
                <a:moveTo>
                  <a:pt x="1635284" y="760412"/>
                </a:moveTo>
                <a:lnTo>
                  <a:pt x="1642579" y="760729"/>
                </a:lnTo>
                <a:lnTo>
                  <a:pt x="1649556" y="761046"/>
                </a:lnTo>
                <a:lnTo>
                  <a:pt x="1656533" y="761998"/>
                </a:lnTo>
                <a:lnTo>
                  <a:pt x="1663827" y="763266"/>
                </a:lnTo>
                <a:lnTo>
                  <a:pt x="1670487" y="764535"/>
                </a:lnTo>
                <a:lnTo>
                  <a:pt x="1677147" y="766755"/>
                </a:lnTo>
                <a:lnTo>
                  <a:pt x="1683807" y="768975"/>
                </a:lnTo>
                <a:lnTo>
                  <a:pt x="1690150" y="771512"/>
                </a:lnTo>
                <a:lnTo>
                  <a:pt x="1696493" y="774049"/>
                </a:lnTo>
                <a:lnTo>
                  <a:pt x="1702519" y="777221"/>
                </a:lnTo>
                <a:lnTo>
                  <a:pt x="1708227" y="781026"/>
                </a:lnTo>
                <a:lnTo>
                  <a:pt x="1714253" y="784515"/>
                </a:lnTo>
                <a:lnTo>
                  <a:pt x="1719644" y="788638"/>
                </a:lnTo>
                <a:lnTo>
                  <a:pt x="1725036" y="792444"/>
                </a:lnTo>
                <a:lnTo>
                  <a:pt x="1730110" y="796884"/>
                </a:lnTo>
                <a:lnTo>
                  <a:pt x="1735184" y="801641"/>
                </a:lnTo>
                <a:lnTo>
                  <a:pt x="1739942" y="806715"/>
                </a:lnTo>
                <a:lnTo>
                  <a:pt x="1744382" y="811789"/>
                </a:lnTo>
                <a:lnTo>
                  <a:pt x="1748187" y="817181"/>
                </a:lnTo>
                <a:lnTo>
                  <a:pt x="1752310" y="822572"/>
                </a:lnTo>
                <a:lnTo>
                  <a:pt x="1756116" y="828281"/>
                </a:lnTo>
                <a:lnTo>
                  <a:pt x="1759605" y="834307"/>
                </a:lnTo>
                <a:lnTo>
                  <a:pt x="1762776" y="840332"/>
                </a:lnTo>
                <a:lnTo>
                  <a:pt x="1765313" y="846675"/>
                </a:lnTo>
                <a:lnTo>
                  <a:pt x="1767850" y="853018"/>
                </a:lnTo>
                <a:lnTo>
                  <a:pt x="1770070" y="859678"/>
                </a:lnTo>
                <a:lnTo>
                  <a:pt x="1772290" y="866338"/>
                </a:lnTo>
                <a:lnTo>
                  <a:pt x="1773559" y="873315"/>
                </a:lnTo>
                <a:lnTo>
                  <a:pt x="1774827" y="880292"/>
                </a:lnTo>
                <a:lnTo>
                  <a:pt x="1775779" y="887270"/>
                </a:lnTo>
                <a:lnTo>
                  <a:pt x="1776096" y="894247"/>
                </a:lnTo>
                <a:lnTo>
                  <a:pt x="1776413" y="901541"/>
                </a:lnTo>
                <a:lnTo>
                  <a:pt x="1776096" y="908835"/>
                </a:lnTo>
                <a:lnTo>
                  <a:pt x="1775779" y="916130"/>
                </a:lnTo>
                <a:lnTo>
                  <a:pt x="1774827" y="923424"/>
                </a:lnTo>
                <a:lnTo>
                  <a:pt x="1773559" y="930401"/>
                </a:lnTo>
                <a:lnTo>
                  <a:pt x="1772290" y="937061"/>
                </a:lnTo>
                <a:lnTo>
                  <a:pt x="1770070" y="943721"/>
                </a:lnTo>
                <a:lnTo>
                  <a:pt x="1767850" y="950064"/>
                </a:lnTo>
                <a:lnTo>
                  <a:pt x="1765313" y="956724"/>
                </a:lnTo>
                <a:lnTo>
                  <a:pt x="1762776" y="962750"/>
                </a:lnTo>
                <a:lnTo>
                  <a:pt x="1759605" y="969093"/>
                </a:lnTo>
                <a:lnTo>
                  <a:pt x="1756116" y="975118"/>
                </a:lnTo>
                <a:lnTo>
                  <a:pt x="1752310" y="980510"/>
                </a:lnTo>
                <a:lnTo>
                  <a:pt x="1748187" y="986535"/>
                </a:lnTo>
                <a:lnTo>
                  <a:pt x="1744382" y="991610"/>
                </a:lnTo>
                <a:lnTo>
                  <a:pt x="1739942" y="997001"/>
                </a:lnTo>
                <a:lnTo>
                  <a:pt x="1735184" y="1001758"/>
                </a:lnTo>
                <a:lnTo>
                  <a:pt x="1730110" y="1006516"/>
                </a:lnTo>
                <a:lnTo>
                  <a:pt x="1725036" y="1010638"/>
                </a:lnTo>
                <a:lnTo>
                  <a:pt x="1719644" y="1015078"/>
                </a:lnTo>
                <a:lnTo>
                  <a:pt x="1714253" y="1018884"/>
                </a:lnTo>
                <a:lnTo>
                  <a:pt x="1708227" y="1022690"/>
                </a:lnTo>
                <a:lnTo>
                  <a:pt x="1702519" y="1025861"/>
                </a:lnTo>
                <a:lnTo>
                  <a:pt x="1696493" y="1029033"/>
                </a:lnTo>
                <a:lnTo>
                  <a:pt x="1690150" y="1032204"/>
                </a:lnTo>
                <a:lnTo>
                  <a:pt x="1683807" y="1034741"/>
                </a:lnTo>
                <a:lnTo>
                  <a:pt x="1677147" y="1036644"/>
                </a:lnTo>
                <a:lnTo>
                  <a:pt x="1670487" y="1038547"/>
                </a:lnTo>
                <a:lnTo>
                  <a:pt x="1663827" y="1040133"/>
                </a:lnTo>
                <a:lnTo>
                  <a:pt x="1656533" y="1041401"/>
                </a:lnTo>
                <a:lnTo>
                  <a:pt x="1649556" y="1042353"/>
                </a:lnTo>
                <a:lnTo>
                  <a:pt x="1642579" y="1042987"/>
                </a:lnTo>
                <a:lnTo>
                  <a:pt x="1635284" y="1042987"/>
                </a:lnTo>
                <a:lnTo>
                  <a:pt x="1627990" y="1042987"/>
                </a:lnTo>
                <a:lnTo>
                  <a:pt x="1620696" y="1042353"/>
                </a:lnTo>
                <a:lnTo>
                  <a:pt x="1613401" y="1041401"/>
                </a:lnTo>
                <a:lnTo>
                  <a:pt x="1606424" y="1040133"/>
                </a:lnTo>
                <a:lnTo>
                  <a:pt x="1599764" y="1038547"/>
                </a:lnTo>
                <a:lnTo>
                  <a:pt x="1593104" y="1036644"/>
                </a:lnTo>
                <a:lnTo>
                  <a:pt x="1586761" y="1034741"/>
                </a:lnTo>
                <a:lnTo>
                  <a:pt x="1580101" y="1032204"/>
                </a:lnTo>
                <a:lnTo>
                  <a:pt x="1574075" y="1029033"/>
                </a:lnTo>
                <a:lnTo>
                  <a:pt x="1567733" y="1025861"/>
                </a:lnTo>
                <a:lnTo>
                  <a:pt x="1562024" y="1022690"/>
                </a:lnTo>
                <a:lnTo>
                  <a:pt x="1556315" y="1018884"/>
                </a:lnTo>
                <a:lnTo>
                  <a:pt x="1550290" y="1015078"/>
                </a:lnTo>
                <a:lnTo>
                  <a:pt x="1545215" y="1010638"/>
                </a:lnTo>
                <a:lnTo>
                  <a:pt x="1540141" y="1006516"/>
                </a:lnTo>
                <a:lnTo>
                  <a:pt x="1535067" y="1001758"/>
                </a:lnTo>
                <a:lnTo>
                  <a:pt x="1530310" y="997001"/>
                </a:lnTo>
                <a:lnTo>
                  <a:pt x="1526187" y="991610"/>
                </a:lnTo>
                <a:lnTo>
                  <a:pt x="1521747" y="986535"/>
                </a:lnTo>
                <a:lnTo>
                  <a:pt x="1517624" y="980510"/>
                </a:lnTo>
                <a:lnTo>
                  <a:pt x="1514135" y="975118"/>
                </a:lnTo>
                <a:lnTo>
                  <a:pt x="1510964" y="969093"/>
                </a:lnTo>
                <a:lnTo>
                  <a:pt x="1507792" y="962750"/>
                </a:lnTo>
                <a:lnTo>
                  <a:pt x="1504621" y="956724"/>
                </a:lnTo>
                <a:lnTo>
                  <a:pt x="1502084" y="950064"/>
                </a:lnTo>
                <a:lnTo>
                  <a:pt x="1500181" y="943721"/>
                </a:lnTo>
                <a:lnTo>
                  <a:pt x="1498278" y="937061"/>
                </a:lnTo>
                <a:lnTo>
                  <a:pt x="1496692" y="930401"/>
                </a:lnTo>
                <a:lnTo>
                  <a:pt x="1495424" y="923424"/>
                </a:lnTo>
                <a:lnTo>
                  <a:pt x="1494472" y="916130"/>
                </a:lnTo>
                <a:lnTo>
                  <a:pt x="1493838" y="908835"/>
                </a:lnTo>
                <a:lnTo>
                  <a:pt x="1493838" y="901541"/>
                </a:lnTo>
                <a:lnTo>
                  <a:pt x="1493838" y="894247"/>
                </a:lnTo>
                <a:lnTo>
                  <a:pt x="1494472" y="887270"/>
                </a:lnTo>
                <a:lnTo>
                  <a:pt x="1495424" y="880292"/>
                </a:lnTo>
                <a:lnTo>
                  <a:pt x="1496692" y="873315"/>
                </a:lnTo>
                <a:lnTo>
                  <a:pt x="1498278" y="866338"/>
                </a:lnTo>
                <a:lnTo>
                  <a:pt x="1500181" y="859678"/>
                </a:lnTo>
                <a:lnTo>
                  <a:pt x="1502084" y="853018"/>
                </a:lnTo>
                <a:lnTo>
                  <a:pt x="1504621" y="846675"/>
                </a:lnTo>
                <a:lnTo>
                  <a:pt x="1507792" y="840332"/>
                </a:lnTo>
                <a:lnTo>
                  <a:pt x="1510964" y="834307"/>
                </a:lnTo>
                <a:lnTo>
                  <a:pt x="1514135" y="828281"/>
                </a:lnTo>
                <a:lnTo>
                  <a:pt x="1517624" y="822572"/>
                </a:lnTo>
                <a:lnTo>
                  <a:pt x="1521747" y="817181"/>
                </a:lnTo>
                <a:lnTo>
                  <a:pt x="1526187" y="811789"/>
                </a:lnTo>
                <a:lnTo>
                  <a:pt x="1530310" y="806715"/>
                </a:lnTo>
                <a:lnTo>
                  <a:pt x="1535067" y="801641"/>
                </a:lnTo>
                <a:lnTo>
                  <a:pt x="1540141" y="796884"/>
                </a:lnTo>
                <a:lnTo>
                  <a:pt x="1545215" y="792444"/>
                </a:lnTo>
                <a:lnTo>
                  <a:pt x="1550290" y="788638"/>
                </a:lnTo>
                <a:lnTo>
                  <a:pt x="1556315" y="784515"/>
                </a:lnTo>
                <a:lnTo>
                  <a:pt x="1562024" y="781026"/>
                </a:lnTo>
                <a:lnTo>
                  <a:pt x="1567733" y="777221"/>
                </a:lnTo>
                <a:lnTo>
                  <a:pt x="1574075" y="774049"/>
                </a:lnTo>
                <a:lnTo>
                  <a:pt x="1580101" y="771512"/>
                </a:lnTo>
                <a:lnTo>
                  <a:pt x="1586761" y="768975"/>
                </a:lnTo>
                <a:lnTo>
                  <a:pt x="1593104" y="766755"/>
                </a:lnTo>
                <a:lnTo>
                  <a:pt x="1599764" y="764535"/>
                </a:lnTo>
                <a:lnTo>
                  <a:pt x="1606424" y="763266"/>
                </a:lnTo>
                <a:lnTo>
                  <a:pt x="1613401" y="761998"/>
                </a:lnTo>
                <a:lnTo>
                  <a:pt x="1620696" y="761046"/>
                </a:lnTo>
                <a:lnTo>
                  <a:pt x="1627990" y="760729"/>
                </a:lnTo>
                <a:lnTo>
                  <a:pt x="1635284" y="760412"/>
                </a:lnTo>
                <a:close/>
                <a:moveTo>
                  <a:pt x="221616" y="760412"/>
                </a:moveTo>
                <a:lnTo>
                  <a:pt x="228934" y="760729"/>
                </a:lnTo>
                <a:lnTo>
                  <a:pt x="235935" y="761046"/>
                </a:lnTo>
                <a:lnTo>
                  <a:pt x="243254" y="761998"/>
                </a:lnTo>
                <a:lnTo>
                  <a:pt x="249936" y="763266"/>
                </a:lnTo>
                <a:lnTo>
                  <a:pt x="256937" y="764535"/>
                </a:lnTo>
                <a:lnTo>
                  <a:pt x="263938" y="766755"/>
                </a:lnTo>
                <a:lnTo>
                  <a:pt x="270302" y="768975"/>
                </a:lnTo>
                <a:lnTo>
                  <a:pt x="276666" y="771512"/>
                </a:lnTo>
                <a:lnTo>
                  <a:pt x="283030" y="774049"/>
                </a:lnTo>
                <a:lnTo>
                  <a:pt x="289395" y="777221"/>
                </a:lnTo>
                <a:lnTo>
                  <a:pt x="295122" y="781026"/>
                </a:lnTo>
                <a:lnTo>
                  <a:pt x="300850" y="784515"/>
                </a:lnTo>
                <a:lnTo>
                  <a:pt x="306260" y="788638"/>
                </a:lnTo>
                <a:lnTo>
                  <a:pt x="311988" y="792444"/>
                </a:lnTo>
                <a:lnTo>
                  <a:pt x="317079" y="796884"/>
                </a:lnTo>
                <a:lnTo>
                  <a:pt x="321534" y="801641"/>
                </a:lnTo>
                <a:lnTo>
                  <a:pt x="326307" y="806715"/>
                </a:lnTo>
                <a:lnTo>
                  <a:pt x="331080" y="811789"/>
                </a:lnTo>
                <a:lnTo>
                  <a:pt x="335217" y="817181"/>
                </a:lnTo>
                <a:lnTo>
                  <a:pt x="339036" y="822572"/>
                </a:lnTo>
                <a:lnTo>
                  <a:pt x="342854" y="828281"/>
                </a:lnTo>
                <a:lnTo>
                  <a:pt x="346355" y="834307"/>
                </a:lnTo>
                <a:lnTo>
                  <a:pt x="349219" y="840332"/>
                </a:lnTo>
                <a:lnTo>
                  <a:pt x="352082" y="846675"/>
                </a:lnTo>
                <a:lnTo>
                  <a:pt x="354628" y="853018"/>
                </a:lnTo>
                <a:lnTo>
                  <a:pt x="356856" y="859678"/>
                </a:lnTo>
                <a:lnTo>
                  <a:pt x="359083" y="866338"/>
                </a:lnTo>
                <a:lnTo>
                  <a:pt x="360674" y="873315"/>
                </a:lnTo>
                <a:lnTo>
                  <a:pt x="361629" y="880292"/>
                </a:lnTo>
                <a:lnTo>
                  <a:pt x="362902" y="887270"/>
                </a:lnTo>
                <a:lnTo>
                  <a:pt x="363220" y="894247"/>
                </a:lnTo>
                <a:lnTo>
                  <a:pt x="363538" y="901541"/>
                </a:lnTo>
                <a:lnTo>
                  <a:pt x="363220" y="908835"/>
                </a:lnTo>
                <a:lnTo>
                  <a:pt x="362902" y="916130"/>
                </a:lnTo>
                <a:lnTo>
                  <a:pt x="361629" y="923424"/>
                </a:lnTo>
                <a:lnTo>
                  <a:pt x="360674" y="930401"/>
                </a:lnTo>
                <a:lnTo>
                  <a:pt x="359083" y="937061"/>
                </a:lnTo>
                <a:lnTo>
                  <a:pt x="356856" y="943721"/>
                </a:lnTo>
                <a:lnTo>
                  <a:pt x="354628" y="950064"/>
                </a:lnTo>
                <a:lnTo>
                  <a:pt x="352082" y="956724"/>
                </a:lnTo>
                <a:lnTo>
                  <a:pt x="349219" y="962750"/>
                </a:lnTo>
                <a:lnTo>
                  <a:pt x="346355" y="969093"/>
                </a:lnTo>
                <a:lnTo>
                  <a:pt x="342854" y="975118"/>
                </a:lnTo>
                <a:lnTo>
                  <a:pt x="339036" y="980510"/>
                </a:lnTo>
                <a:lnTo>
                  <a:pt x="335217" y="986535"/>
                </a:lnTo>
                <a:lnTo>
                  <a:pt x="331080" y="991610"/>
                </a:lnTo>
                <a:lnTo>
                  <a:pt x="326307" y="997001"/>
                </a:lnTo>
                <a:lnTo>
                  <a:pt x="321534" y="1001758"/>
                </a:lnTo>
                <a:lnTo>
                  <a:pt x="317079" y="1006516"/>
                </a:lnTo>
                <a:lnTo>
                  <a:pt x="311988" y="1010638"/>
                </a:lnTo>
                <a:lnTo>
                  <a:pt x="306260" y="1015078"/>
                </a:lnTo>
                <a:lnTo>
                  <a:pt x="300850" y="1018884"/>
                </a:lnTo>
                <a:lnTo>
                  <a:pt x="295122" y="1022690"/>
                </a:lnTo>
                <a:lnTo>
                  <a:pt x="289395" y="1025861"/>
                </a:lnTo>
                <a:lnTo>
                  <a:pt x="283030" y="1029033"/>
                </a:lnTo>
                <a:lnTo>
                  <a:pt x="276666" y="1032204"/>
                </a:lnTo>
                <a:lnTo>
                  <a:pt x="270302" y="1034741"/>
                </a:lnTo>
                <a:lnTo>
                  <a:pt x="263938" y="1036644"/>
                </a:lnTo>
                <a:lnTo>
                  <a:pt x="256937" y="1038547"/>
                </a:lnTo>
                <a:lnTo>
                  <a:pt x="249936" y="1040133"/>
                </a:lnTo>
                <a:lnTo>
                  <a:pt x="243254" y="1041401"/>
                </a:lnTo>
                <a:lnTo>
                  <a:pt x="235935" y="1042353"/>
                </a:lnTo>
                <a:lnTo>
                  <a:pt x="228934" y="1042987"/>
                </a:lnTo>
                <a:lnTo>
                  <a:pt x="221616" y="1042987"/>
                </a:lnTo>
                <a:lnTo>
                  <a:pt x="213978" y="1042987"/>
                </a:lnTo>
                <a:lnTo>
                  <a:pt x="207296" y="1042353"/>
                </a:lnTo>
                <a:lnTo>
                  <a:pt x="199977" y="1041401"/>
                </a:lnTo>
                <a:lnTo>
                  <a:pt x="192977" y="1040133"/>
                </a:lnTo>
                <a:lnTo>
                  <a:pt x="185976" y="1038547"/>
                </a:lnTo>
                <a:lnTo>
                  <a:pt x="179612" y="1036644"/>
                </a:lnTo>
                <a:lnTo>
                  <a:pt x="172611" y="1034741"/>
                </a:lnTo>
                <a:lnTo>
                  <a:pt x="166565" y="1032204"/>
                </a:lnTo>
                <a:lnTo>
                  <a:pt x="159883" y="1029033"/>
                </a:lnTo>
                <a:lnTo>
                  <a:pt x="154155" y="1025861"/>
                </a:lnTo>
                <a:lnTo>
                  <a:pt x="147791" y="1022690"/>
                </a:lnTo>
                <a:lnTo>
                  <a:pt x="142063" y="1018884"/>
                </a:lnTo>
                <a:lnTo>
                  <a:pt x="136653" y="1015078"/>
                </a:lnTo>
                <a:lnTo>
                  <a:pt x="131243" y="1010638"/>
                </a:lnTo>
                <a:lnTo>
                  <a:pt x="126152" y="1006516"/>
                </a:lnTo>
                <a:lnTo>
                  <a:pt x="121379" y="1001758"/>
                </a:lnTo>
                <a:lnTo>
                  <a:pt x="116606" y="997001"/>
                </a:lnTo>
                <a:lnTo>
                  <a:pt x="111833" y="991610"/>
                </a:lnTo>
                <a:lnTo>
                  <a:pt x="108014" y="986535"/>
                </a:lnTo>
                <a:lnTo>
                  <a:pt x="103877" y="980510"/>
                </a:lnTo>
                <a:lnTo>
                  <a:pt x="100377" y="975118"/>
                </a:lnTo>
                <a:lnTo>
                  <a:pt x="96558" y="969093"/>
                </a:lnTo>
                <a:lnTo>
                  <a:pt x="93694" y="962750"/>
                </a:lnTo>
                <a:lnTo>
                  <a:pt x="90831" y="956724"/>
                </a:lnTo>
                <a:lnTo>
                  <a:pt x="88285" y="950064"/>
                </a:lnTo>
                <a:lnTo>
                  <a:pt x="86057" y="943721"/>
                </a:lnTo>
                <a:lnTo>
                  <a:pt x="84148" y="937061"/>
                </a:lnTo>
                <a:lnTo>
                  <a:pt x="82557" y="930401"/>
                </a:lnTo>
                <a:lnTo>
                  <a:pt x="81284" y="923424"/>
                </a:lnTo>
                <a:lnTo>
                  <a:pt x="80330" y="916130"/>
                </a:lnTo>
                <a:lnTo>
                  <a:pt x="80011" y="908835"/>
                </a:lnTo>
                <a:lnTo>
                  <a:pt x="79375" y="901541"/>
                </a:lnTo>
                <a:lnTo>
                  <a:pt x="80011" y="894247"/>
                </a:lnTo>
                <a:lnTo>
                  <a:pt x="80330" y="887270"/>
                </a:lnTo>
                <a:lnTo>
                  <a:pt x="81284" y="880292"/>
                </a:lnTo>
                <a:lnTo>
                  <a:pt x="82557" y="873315"/>
                </a:lnTo>
                <a:lnTo>
                  <a:pt x="84148" y="866338"/>
                </a:lnTo>
                <a:lnTo>
                  <a:pt x="86057" y="859678"/>
                </a:lnTo>
                <a:lnTo>
                  <a:pt x="88285" y="853018"/>
                </a:lnTo>
                <a:lnTo>
                  <a:pt x="90831" y="846675"/>
                </a:lnTo>
                <a:lnTo>
                  <a:pt x="93694" y="840332"/>
                </a:lnTo>
                <a:lnTo>
                  <a:pt x="96558" y="834307"/>
                </a:lnTo>
                <a:lnTo>
                  <a:pt x="100377" y="828281"/>
                </a:lnTo>
                <a:lnTo>
                  <a:pt x="103877" y="822572"/>
                </a:lnTo>
                <a:lnTo>
                  <a:pt x="108014" y="817181"/>
                </a:lnTo>
                <a:lnTo>
                  <a:pt x="111833" y="811789"/>
                </a:lnTo>
                <a:lnTo>
                  <a:pt x="116606" y="806715"/>
                </a:lnTo>
                <a:lnTo>
                  <a:pt x="121379" y="801641"/>
                </a:lnTo>
                <a:lnTo>
                  <a:pt x="126152" y="796884"/>
                </a:lnTo>
                <a:lnTo>
                  <a:pt x="131243" y="792444"/>
                </a:lnTo>
                <a:lnTo>
                  <a:pt x="136653" y="788638"/>
                </a:lnTo>
                <a:lnTo>
                  <a:pt x="142063" y="784515"/>
                </a:lnTo>
                <a:lnTo>
                  <a:pt x="147791" y="781026"/>
                </a:lnTo>
                <a:lnTo>
                  <a:pt x="154155" y="777221"/>
                </a:lnTo>
                <a:lnTo>
                  <a:pt x="159883" y="774049"/>
                </a:lnTo>
                <a:lnTo>
                  <a:pt x="166565" y="771512"/>
                </a:lnTo>
                <a:lnTo>
                  <a:pt x="172611" y="768975"/>
                </a:lnTo>
                <a:lnTo>
                  <a:pt x="179612" y="766755"/>
                </a:lnTo>
                <a:lnTo>
                  <a:pt x="185976" y="764535"/>
                </a:lnTo>
                <a:lnTo>
                  <a:pt x="192977" y="763266"/>
                </a:lnTo>
                <a:lnTo>
                  <a:pt x="199977" y="761998"/>
                </a:lnTo>
                <a:lnTo>
                  <a:pt x="207296" y="761046"/>
                </a:lnTo>
                <a:lnTo>
                  <a:pt x="213978" y="760729"/>
                </a:lnTo>
                <a:lnTo>
                  <a:pt x="221616" y="760412"/>
                </a:lnTo>
                <a:close/>
                <a:moveTo>
                  <a:pt x="1403413" y="254952"/>
                </a:moveTo>
                <a:lnTo>
                  <a:pt x="1403413" y="450215"/>
                </a:lnTo>
                <a:lnTo>
                  <a:pt x="1774869" y="450215"/>
                </a:lnTo>
                <a:lnTo>
                  <a:pt x="1729073" y="258444"/>
                </a:lnTo>
                <a:lnTo>
                  <a:pt x="1403413" y="254952"/>
                </a:lnTo>
                <a:close/>
                <a:moveTo>
                  <a:pt x="1365250" y="217487"/>
                </a:moveTo>
                <a:lnTo>
                  <a:pt x="1766918" y="217487"/>
                </a:lnTo>
                <a:lnTo>
                  <a:pt x="1886179" y="749300"/>
                </a:lnTo>
                <a:lnTo>
                  <a:pt x="1939925" y="749300"/>
                </a:lnTo>
                <a:lnTo>
                  <a:pt x="1939925" y="860425"/>
                </a:lnTo>
                <a:lnTo>
                  <a:pt x="1886179" y="860425"/>
                </a:lnTo>
                <a:lnTo>
                  <a:pt x="1792043" y="860425"/>
                </a:lnTo>
                <a:lnTo>
                  <a:pt x="1790134" y="854075"/>
                </a:lnTo>
                <a:lnTo>
                  <a:pt x="1788226" y="847408"/>
                </a:lnTo>
                <a:lnTo>
                  <a:pt x="1785682" y="841375"/>
                </a:lnTo>
                <a:lnTo>
                  <a:pt x="1783138" y="835025"/>
                </a:lnTo>
                <a:lnTo>
                  <a:pt x="1779958" y="829310"/>
                </a:lnTo>
                <a:lnTo>
                  <a:pt x="1777095" y="823595"/>
                </a:lnTo>
                <a:lnTo>
                  <a:pt x="1773915" y="817563"/>
                </a:lnTo>
                <a:lnTo>
                  <a:pt x="1770417" y="812165"/>
                </a:lnTo>
                <a:lnTo>
                  <a:pt x="1766600" y="806768"/>
                </a:lnTo>
                <a:lnTo>
                  <a:pt x="1762784" y="801688"/>
                </a:lnTo>
                <a:lnTo>
                  <a:pt x="1758650" y="796608"/>
                </a:lnTo>
                <a:lnTo>
                  <a:pt x="1754197" y="791528"/>
                </a:lnTo>
                <a:lnTo>
                  <a:pt x="1749427" y="786765"/>
                </a:lnTo>
                <a:lnTo>
                  <a:pt x="1744975" y="782320"/>
                </a:lnTo>
                <a:lnTo>
                  <a:pt x="1740204" y="778193"/>
                </a:lnTo>
                <a:lnTo>
                  <a:pt x="1735116" y="774065"/>
                </a:lnTo>
                <a:lnTo>
                  <a:pt x="1730027" y="770255"/>
                </a:lnTo>
                <a:lnTo>
                  <a:pt x="1724621" y="766445"/>
                </a:lnTo>
                <a:lnTo>
                  <a:pt x="1718578" y="762953"/>
                </a:lnTo>
                <a:lnTo>
                  <a:pt x="1713172" y="759460"/>
                </a:lnTo>
                <a:lnTo>
                  <a:pt x="1707447" y="756285"/>
                </a:lnTo>
                <a:lnTo>
                  <a:pt x="1701087" y="753745"/>
                </a:lnTo>
                <a:lnTo>
                  <a:pt x="1695044" y="750887"/>
                </a:lnTo>
                <a:lnTo>
                  <a:pt x="1689002" y="748665"/>
                </a:lnTo>
                <a:lnTo>
                  <a:pt x="1682641" y="746442"/>
                </a:lnTo>
                <a:lnTo>
                  <a:pt x="1676281" y="744855"/>
                </a:lnTo>
                <a:lnTo>
                  <a:pt x="1669602" y="743267"/>
                </a:lnTo>
                <a:lnTo>
                  <a:pt x="1663242" y="741680"/>
                </a:lnTo>
                <a:lnTo>
                  <a:pt x="1656245" y="741045"/>
                </a:lnTo>
                <a:lnTo>
                  <a:pt x="1649248" y="740410"/>
                </a:lnTo>
                <a:lnTo>
                  <a:pt x="1642252" y="739775"/>
                </a:lnTo>
                <a:lnTo>
                  <a:pt x="1635573" y="739775"/>
                </a:lnTo>
                <a:lnTo>
                  <a:pt x="1628577" y="739775"/>
                </a:lnTo>
                <a:lnTo>
                  <a:pt x="1621262" y="740410"/>
                </a:lnTo>
                <a:lnTo>
                  <a:pt x="1614901" y="741045"/>
                </a:lnTo>
                <a:lnTo>
                  <a:pt x="1607905" y="741680"/>
                </a:lnTo>
                <a:lnTo>
                  <a:pt x="1601226" y="743267"/>
                </a:lnTo>
                <a:lnTo>
                  <a:pt x="1594866" y="744855"/>
                </a:lnTo>
                <a:lnTo>
                  <a:pt x="1588187" y="746442"/>
                </a:lnTo>
                <a:lnTo>
                  <a:pt x="1581827" y="748665"/>
                </a:lnTo>
                <a:lnTo>
                  <a:pt x="1575466" y="750887"/>
                </a:lnTo>
                <a:lnTo>
                  <a:pt x="1569423" y="753745"/>
                </a:lnTo>
                <a:lnTo>
                  <a:pt x="1563381" y="756285"/>
                </a:lnTo>
                <a:lnTo>
                  <a:pt x="1557656" y="759460"/>
                </a:lnTo>
                <a:lnTo>
                  <a:pt x="1551932" y="762953"/>
                </a:lnTo>
                <a:lnTo>
                  <a:pt x="1546526" y="766445"/>
                </a:lnTo>
                <a:lnTo>
                  <a:pt x="1541119" y="770255"/>
                </a:lnTo>
                <a:lnTo>
                  <a:pt x="1536031" y="774065"/>
                </a:lnTo>
                <a:lnTo>
                  <a:pt x="1530942" y="778193"/>
                </a:lnTo>
                <a:lnTo>
                  <a:pt x="1525854" y="782320"/>
                </a:lnTo>
                <a:lnTo>
                  <a:pt x="1521083" y="786765"/>
                </a:lnTo>
                <a:lnTo>
                  <a:pt x="1516631" y="791528"/>
                </a:lnTo>
                <a:lnTo>
                  <a:pt x="1512179" y="796608"/>
                </a:lnTo>
                <a:lnTo>
                  <a:pt x="1508044" y="801688"/>
                </a:lnTo>
                <a:lnTo>
                  <a:pt x="1504228" y="806768"/>
                </a:lnTo>
                <a:lnTo>
                  <a:pt x="1500412" y="812165"/>
                </a:lnTo>
                <a:lnTo>
                  <a:pt x="1496913" y="817563"/>
                </a:lnTo>
                <a:lnTo>
                  <a:pt x="1493733" y="823595"/>
                </a:lnTo>
                <a:lnTo>
                  <a:pt x="1490553" y="829310"/>
                </a:lnTo>
                <a:lnTo>
                  <a:pt x="1487690" y="835025"/>
                </a:lnTo>
                <a:lnTo>
                  <a:pt x="1485146" y="841375"/>
                </a:lnTo>
                <a:lnTo>
                  <a:pt x="1482920" y="847408"/>
                </a:lnTo>
                <a:lnTo>
                  <a:pt x="1480694" y="854075"/>
                </a:lnTo>
                <a:lnTo>
                  <a:pt x="1478786" y="860425"/>
                </a:lnTo>
                <a:lnTo>
                  <a:pt x="1365250" y="860425"/>
                </a:lnTo>
                <a:lnTo>
                  <a:pt x="1365250" y="217487"/>
                </a:lnTo>
                <a:close/>
                <a:moveTo>
                  <a:pt x="0" y="0"/>
                </a:moveTo>
                <a:lnTo>
                  <a:pt x="1312863" y="0"/>
                </a:lnTo>
                <a:lnTo>
                  <a:pt x="1312863" y="860425"/>
                </a:lnTo>
                <a:lnTo>
                  <a:pt x="378643" y="860425"/>
                </a:lnTo>
                <a:lnTo>
                  <a:pt x="376737" y="854077"/>
                </a:lnTo>
                <a:lnTo>
                  <a:pt x="374514" y="847412"/>
                </a:lnTo>
                <a:lnTo>
                  <a:pt x="371973" y="841382"/>
                </a:lnTo>
                <a:lnTo>
                  <a:pt x="369431" y="835034"/>
                </a:lnTo>
                <a:lnTo>
                  <a:pt x="366572" y="829322"/>
                </a:lnTo>
                <a:lnTo>
                  <a:pt x="363713" y="823609"/>
                </a:lnTo>
                <a:lnTo>
                  <a:pt x="360537" y="817578"/>
                </a:lnTo>
                <a:lnTo>
                  <a:pt x="356725" y="812183"/>
                </a:lnTo>
                <a:lnTo>
                  <a:pt x="353231" y="806787"/>
                </a:lnTo>
                <a:lnTo>
                  <a:pt x="349101" y="801709"/>
                </a:lnTo>
                <a:lnTo>
                  <a:pt x="344654" y="796631"/>
                </a:lnTo>
                <a:lnTo>
                  <a:pt x="340842" y="791553"/>
                </a:lnTo>
                <a:lnTo>
                  <a:pt x="336078" y="786792"/>
                </a:lnTo>
                <a:lnTo>
                  <a:pt x="331313" y="782349"/>
                </a:lnTo>
                <a:lnTo>
                  <a:pt x="326548" y="778223"/>
                </a:lnTo>
                <a:lnTo>
                  <a:pt x="321466" y="774097"/>
                </a:lnTo>
                <a:lnTo>
                  <a:pt x="316065" y="770288"/>
                </a:lnTo>
                <a:lnTo>
                  <a:pt x="310665" y="766480"/>
                </a:lnTo>
                <a:lnTo>
                  <a:pt x="305265" y="762989"/>
                </a:lnTo>
                <a:lnTo>
                  <a:pt x="299547" y="759497"/>
                </a:lnTo>
                <a:lnTo>
                  <a:pt x="293512" y="756323"/>
                </a:lnTo>
                <a:lnTo>
                  <a:pt x="287794" y="753784"/>
                </a:lnTo>
                <a:lnTo>
                  <a:pt x="281759" y="750928"/>
                </a:lnTo>
                <a:lnTo>
                  <a:pt x="275406" y="748706"/>
                </a:lnTo>
                <a:lnTo>
                  <a:pt x="269053" y="746484"/>
                </a:lnTo>
                <a:lnTo>
                  <a:pt x="262700" y="744898"/>
                </a:lnTo>
                <a:lnTo>
                  <a:pt x="256347" y="743311"/>
                </a:lnTo>
                <a:lnTo>
                  <a:pt x="249358" y="741724"/>
                </a:lnTo>
                <a:lnTo>
                  <a:pt x="242687" y="741089"/>
                </a:lnTo>
                <a:lnTo>
                  <a:pt x="236017" y="740454"/>
                </a:lnTo>
                <a:lnTo>
                  <a:pt x="229028" y="739819"/>
                </a:lnTo>
                <a:lnTo>
                  <a:pt x="222040" y="739819"/>
                </a:lnTo>
                <a:lnTo>
                  <a:pt x="214734" y="739819"/>
                </a:lnTo>
                <a:lnTo>
                  <a:pt x="208063" y="740454"/>
                </a:lnTo>
                <a:lnTo>
                  <a:pt x="201075" y="741089"/>
                </a:lnTo>
                <a:lnTo>
                  <a:pt x="194404" y="741724"/>
                </a:lnTo>
                <a:lnTo>
                  <a:pt x="187733" y="743311"/>
                </a:lnTo>
                <a:lnTo>
                  <a:pt x="181063" y="744898"/>
                </a:lnTo>
                <a:lnTo>
                  <a:pt x="175027" y="746484"/>
                </a:lnTo>
                <a:lnTo>
                  <a:pt x="168356" y="748706"/>
                </a:lnTo>
                <a:lnTo>
                  <a:pt x="162321" y="750928"/>
                </a:lnTo>
                <a:lnTo>
                  <a:pt x="155968" y="753784"/>
                </a:lnTo>
                <a:lnTo>
                  <a:pt x="150250" y="756323"/>
                </a:lnTo>
                <a:lnTo>
                  <a:pt x="144532" y="759497"/>
                </a:lnTo>
                <a:lnTo>
                  <a:pt x="138497" y="762989"/>
                </a:lnTo>
                <a:lnTo>
                  <a:pt x="133097" y="766480"/>
                </a:lnTo>
                <a:lnTo>
                  <a:pt x="127697" y="770288"/>
                </a:lnTo>
                <a:lnTo>
                  <a:pt x="122297" y="774097"/>
                </a:lnTo>
                <a:lnTo>
                  <a:pt x="117532" y="778223"/>
                </a:lnTo>
                <a:lnTo>
                  <a:pt x="112449" y="782349"/>
                </a:lnTo>
                <a:lnTo>
                  <a:pt x="107685" y="786792"/>
                </a:lnTo>
                <a:lnTo>
                  <a:pt x="103555" y="791553"/>
                </a:lnTo>
                <a:lnTo>
                  <a:pt x="99108" y="796631"/>
                </a:lnTo>
                <a:lnTo>
                  <a:pt x="94661" y="801709"/>
                </a:lnTo>
                <a:lnTo>
                  <a:pt x="90849" y="806787"/>
                </a:lnTo>
                <a:lnTo>
                  <a:pt x="87037" y="812183"/>
                </a:lnTo>
                <a:lnTo>
                  <a:pt x="83543" y="817578"/>
                </a:lnTo>
                <a:lnTo>
                  <a:pt x="80049" y="823609"/>
                </a:lnTo>
                <a:lnTo>
                  <a:pt x="77190" y="829322"/>
                </a:lnTo>
                <a:lnTo>
                  <a:pt x="74331" y="835034"/>
                </a:lnTo>
                <a:lnTo>
                  <a:pt x="71790" y="841382"/>
                </a:lnTo>
                <a:lnTo>
                  <a:pt x="69566" y="847412"/>
                </a:lnTo>
                <a:lnTo>
                  <a:pt x="67660" y="854077"/>
                </a:lnTo>
                <a:lnTo>
                  <a:pt x="65754" y="860425"/>
                </a:lnTo>
                <a:lnTo>
                  <a:pt x="0" y="8604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00050" y="847725"/>
            <a:ext cx="112652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KSO_Shape"/>
          <p:cNvSpPr>
            <a:spLocks/>
          </p:cNvSpPr>
          <p:nvPr/>
        </p:nvSpPr>
        <p:spPr bwMode="auto">
          <a:xfrm>
            <a:off x="10012283" y="1569863"/>
            <a:ext cx="734742" cy="496313"/>
          </a:xfrm>
          <a:custGeom>
            <a:avLst/>
            <a:gdLst>
              <a:gd name="T0" fmla="*/ 1404833 w 4333"/>
              <a:gd name="T1" fmla="*/ 1353331 h 3255"/>
              <a:gd name="T2" fmla="*/ 413431 w 4333"/>
              <a:gd name="T3" fmla="*/ 1353331 h 3255"/>
              <a:gd name="T4" fmla="*/ 15789 w 4333"/>
              <a:gd name="T5" fmla="*/ 356315 h 3255"/>
              <a:gd name="T6" fmla="*/ 882539 w 4333"/>
              <a:gd name="T7" fmla="*/ 0 h 3255"/>
              <a:gd name="T8" fmla="*/ 1775051 w 4333"/>
              <a:gd name="T9" fmla="*/ 356315 h 3255"/>
              <a:gd name="T10" fmla="*/ 491546 w 4333"/>
              <a:gd name="T11" fmla="*/ 1346679 h 3255"/>
              <a:gd name="T12" fmla="*/ 491546 w 4333"/>
              <a:gd name="T13" fmla="*/ 1192844 h 3255"/>
              <a:gd name="T14" fmla="*/ 1326718 w 4333"/>
              <a:gd name="T15" fmla="*/ 1134636 h 3255"/>
              <a:gd name="T16" fmla="*/ 491546 w 4333"/>
              <a:gd name="T17" fmla="*/ 767927 h 3255"/>
              <a:gd name="T18" fmla="*/ 1326718 w 4333"/>
              <a:gd name="T19" fmla="*/ 767927 h 3255"/>
              <a:gd name="T20" fmla="*/ 465369 w 4333"/>
              <a:gd name="T21" fmla="*/ 393734 h 3255"/>
              <a:gd name="T22" fmla="*/ 370633 w 4333"/>
              <a:gd name="T23" fmla="*/ 393734 h 3255"/>
              <a:gd name="T24" fmla="*/ 288778 w 4333"/>
              <a:gd name="T25" fmla="*/ 393734 h 3255"/>
              <a:gd name="T26" fmla="*/ 393902 w 4333"/>
              <a:gd name="T27" fmla="*/ 505160 h 3255"/>
              <a:gd name="T28" fmla="*/ 510244 w 4333"/>
              <a:gd name="T29" fmla="*/ 393734 h 3255"/>
              <a:gd name="T30" fmla="*/ 553872 w 4333"/>
              <a:gd name="T31" fmla="*/ 393734 h 3255"/>
              <a:gd name="T32" fmla="*/ 577141 w 4333"/>
              <a:gd name="T33" fmla="*/ 575841 h 3255"/>
              <a:gd name="T34" fmla="*/ 664398 w 4333"/>
              <a:gd name="T35" fmla="*/ 642364 h 3255"/>
              <a:gd name="T36" fmla="*/ 581296 w 4333"/>
              <a:gd name="T37" fmla="*/ 541332 h 3255"/>
              <a:gd name="T38" fmla="*/ 797776 w 4333"/>
              <a:gd name="T39" fmla="*/ 575010 h 3255"/>
              <a:gd name="T40" fmla="*/ 798607 w 4333"/>
              <a:gd name="T41" fmla="*/ 467741 h 3255"/>
              <a:gd name="T42" fmla="*/ 741267 w 4333"/>
              <a:gd name="T43" fmla="*/ 393734 h 3255"/>
              <a:gd name="T44" fmla="*/ 728386 w 4333"/>
              <a:gd name="T45" fmla="*/ 642364 h 3255"/>
              <a:gd name="T46" fmla="*/ 745006 w 4333"/>
              <a:gd name="T47" fmla="*/ 567526 h 3255"/>
              <a:gd name="T48" fmla="*/ 753316 w 4333"/>
              <a:gd name="T49" fmla="*/ 642780 h 3255"/>
              <a:gd name="T50" fmla="*/ 745422 w 4333"/>
              <a:gd name="T51" fmla="*/ 438637 h 3255"/>
              <a:gd name="T52" fmla="*/ 745422 w 4333"/>
              <a:gd name="T53" fmla="*/ 479383 h 3255"/>
              <a:gd name="T54" fmla="*/ 870074 w 4333"/>
              <a:gd name="T55" fmla="*/ 610350 h 3255"/>
              <a:gd name="T56" fmla="*/ 916611 w 4333"/>
              <a:gd name="T57" fmla="*/ 492687 h 3255"/>
              <a:gd name="T58" fmla="*/ 921597 w 4333"/>
              <a:gd name="T59" fmla="*/ 425748 h 3255"/>
              <a:gd name="T60" fmla="*/ 815643 w 4333"/>
              <a:gd name="T61" fmla="*/ 642364 h 3255"/>
              <a:gd name="T62" fmla="*/ 1054975 w 4333"/>
              <a:gd name="T63" fmla="*/ 393734 h 3255"/>
              <a:gd name="T64" fmla="*/ 985170 w 4333"/>
              <a:gd name="T65" fmla="*/ 492687 h 3255"/>
              <a:gd name="T66" fmla="*/ 930738 w 4333"/>
              <a:gd name="T67" fmla="*/ 642364 h 3255"/>
              <a:gd name="T68" fmla="*/ 1000128 w 4333"/>
              <a:gd name="T69" fmla="*/ 523039 h 3255"/>
              <a:gd name="T70" fmla="*/ 1065779 w 4333"/>
              <a:gd name="T71" fmla="*/ 599956 h 3255"/>
              <a:gd name="T72" fmla="*/ 1190015 w 4333"/>
              <a:gd name="T73" fmla="*/ 599540 h 3255"/>
              <a:gd name="T74" fmla="*/ 1065779 w 4333"/>
              <a:gd name="T75" fmla="*/ 439885 h 3255"/>
              <a:gd name="T76" fmla="*/ 1136830 w 4333"/>
              <a:gd name="T77" fmla="*/ 433232 h 3255"/>
              <a:gd name="T78" fmla="*/ 1118964 w 4333"/>
              <a:gd name="T79" fmla="*/ 602451 h 3255"/>
              <a:gd name="T80" fmla="*/ 1201650 w 4333"/>
              <a:gd name="T81" fmla="*/ 393734 h 3255"/>
              <a:gd name="T82" fmla="*/ 1265222 w 4333"/>
              <a:gd name="T83" fmla="*/ 644859 h 3255"/>
              <a:gd name="T84" fmla="*/ 1328795 w 4333"/>
              <a:gd name="T85" fmla="*/ 393734 h 3255"/>
              <a:gd name="T86" fmla="*/ 1265222 w 4333"/>
              <a:gd name="T87" fmla="*/ 609934 h 3255"/>
              <a:gd name="T88" fmla="*/ 1201650 w 4333"/>
              <a:gd name="T89" fmla="*/ 393734 h 3255"/>
              <a:gd name="T90" fmla="*/ 1401509 w 4333"/>
              <a:gd name="T91" fmla="*/ 644859 h 3255"/>
              <a:gd name="T92" fmla="*/ 1455941 w 4333"/>
              <a:gd name="T93" fmla="*/ 533849 h 3255"/>
              <a:gd name="T94" fmla="*/ 1392783 w 4333"/>
              <a:gd name="T95" fmla="*/ 439885 h 3255"/>
              <a:gd name="T96" fmla="*/ 1410650 w 4333"/>
              <a:gd name="T97" fmla="*/ 478551 h 3255"/>
              <a:gd name="T98" fmla="*/ 1403587 w 4333"/>
              <a:gd name="T99" fmla="*/ 391655 h 3255"/>
              <a:gd name="T100" fmla="*/ 1348740 w 4333"/>
              <a:gd name="T101" fmla="*/ 493519 h 3255"/>
              <a:gd name="T102" fmla="*/ 1410235 w 4333"/>
              <a:gd name="T103" fmla="*/ 599956 h 3255"/>
              <a:gd name="T104" fmla="*/ 1389875 w 4333"/>
              <a:gd name="T105" fmla="*/ 542580 h 3255"/>
              <a:gd name="T106" fmla="*/ 1583502 w 4333"/>
              <a:gd name="T107" fmla="*/ 610350 h 3255"/>
              <a:gd name="T108" fmla="*/ 1577685 w 4333"/>
              <a:gd name="T109" fmla="*/ 523039 h 3255"/>
              <a:gd name="T110" fmla="*/ 1531148 w 4333"/>
              <a:gd name="T111" fmla="*/ 425748 h 3255"/>
              <a:gd name="T112" fmla="*/ 1476716 w 4333"/>
              <a:gd name="T113" fmla="*/ 393734 h 32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333" h="3255">
                <a:moveTo>
                  <a:pt x="4079" y="857"/>
                </a:moveTo>
                <a:cubicBezTo>
                  <a:pt x="4079" y="3255"/>
                  <a:pt x="4079" y="3255"/>
                  <a:pt x="4079" y="3255"/>
                </a:cubicBezTo>
                <a:cubicBezTo>
                  <a:pt x="3381" y="3255"/>
                  <a:pt x="3381" y="3255"/>
                  <a:pt x="3381" y="3255"/>
                </a:cubicBezTo>
                <a:cubicBezTo>
                  <a:pt x="3381" y="1711"/>
                  <a:pt x="3381" y="1711"/>
                  <a:pt x="3381" y="1711"/>
                </a:cubicBezTo>
                <a:cubicBezTo>
                  <a:pt x="995" y="1711"/>
                  <a:pt x="995" y="1711"/>
                  <a:pt x="995" y="1711"/>
                </a:cubicBezTo>
                <a:cubicBezTo>
                  <a:pt x="995" y="3255"/>
                  <a:pt x="995" y="3255"/>
                  <a:pt x="995" y="3255"/>
                </a:cubicBezTo>
                <a:cubicBezTo>
                  <a:pt x="304" y="3255"/>
                  <a:pt x="304" y="3255"/>
                  <a:pt x="304" y="3255"/>
                </a:cubicBezTo>
                <a:cubicBezTo>
                  <a:pt x="304" y="857"/>
                  <a:pt x="304" y="857"/>
                  <a:pt x="304" y="857"/>
                </a:cubicBezTo>
                <a:cubicBezTo>
                  <a:pt x="38" y="857"/>
                  <a:pt x="38" y="857"/>
                  <a:pt x="38" y="857"/>
                </a:cubicBezTo>
                <a:cubicBezTo>
                  <a:pt x="0" y="758"/>
                  <a:pt x="0" y="758"/>
                  <a:pt x="0" y="758"/>
                </a:cubicBezTo>
                <a:cubicBezTo>
                  <a:pt x="924" y="429"/>
                  <a:pt x="924" y="429"/>
                  <a:pt x="924" y="429"/>
                </a:cubicBezTo>
                <a:cubicBezTo>
                  <a:pt x="2124" y="0"/>
                  <a:pt x="2124" y="0"/>
                  <a:pt x="2124" y="0"/>
                </a:cubicBezTo>
                <a:cubicBezTo>
                  <a:pt x="3325" y="429"/>
                  <a:pt x="3325" y="429"/>
                  <a:pt x="3325" y="429"/>
                </a:cubicBezTo>
                <a:cubicBezTo>
                  <a:pt x="4333" y="744"/>
                  <a:pt x="4333" y="744"/>
                  <a:pt x="4333" y="744"/>
                </a:cubicBezTo>
                <a:cubicBezTo>
                  <a:pt x="4272" y="857"/>
                  <a:pt x="4272" y="857"/>
                  <a:pt x="4272" y="857"/>
                </a:cubicBezTo>
                <a:cubicBezTo>
                  <a:pt x="4079" y="857"/>
                  <a:pt x="4079" y="857"/>
                  <a:pt x="4079" y="857"/>
                </a:cubicBezTo>
                <a:close/>
                <a:moveTo>
                  <a:pt x="1183" y="2869"/>
                </a:moveTo>
                <a:cubicBezTo>
                  <a:pt x="1183" y="3239"/>
                  <a:pt x="1183" y="3239"/>
                  <a:pt x="1183" y="3239"/>
                </a:cubicBezTo>
                <a:cubicBezTo>
                  <a:pt x="3193" y="3239"/>
                  <a:pt x="3193" y="3239"/>
                  <a:pt x="3193" y="3239"/>
                </a:cubicBezTo>
                <a:cubicBezTo>
                  <a:pt x="3193" y="2869"/>
                  <a:pt x="3193" y="2869"/>
                  <a:pt x="3193" y="2869"/>
                </a:cubicBezTo>
                <a:cubicBezTo>
                  <a:pt x="1183" y="2869"/>
                  <a:pt x="1183" y="2869"/>
                  <a:pt x="1183" y="2869"/>
                </a:cubicBezTo>
                <a:close/>
                <a:moveTo>
                  <a:pt x="1183" y="2358"/>
                </a:moveTo>
                <a:cubicBezTo>
                  <a:pt x="1183" y="2729"/>
                  <a:pt x="1183" y="2729"/>
                  <a:pt x="1183" y="2729"/>
                </a:cubicBezTo>
                <a:cubicBezTo>
                  <a:pt x="3193" y="2729"/>
                  <a:pt x="3193" y="2729"/>
                  <a:pt x="3193" y="2729"/>
                </a:cubicBezTo>
                <a:cubicBezTo>
                  <a:pt x="3193" y="2358"/>
                  <a:pt x="3193" y="2358"/>
                  <a:pt x="3193" y="2358"/>
                </a:cubicBezTo>
                <a:cubicBezTo>
                  <a:pt x="1183" y="2358"/>
                  <a:pt x="1183" y="2358"/>
                  <a:pt x="1183" y="2358"/>
                </a:cubicBezTo>
                <a:close/>
                <a:moveTo>
                  <a:pt x="1183" y="1847"/>
                </a:moveTo>
                <a:cubicBezTo>
                  <a:pt x="1183" y="2218"/>
                  <a:pt x="1183" y="2218"/>
                  <a:pt x="1183" y="2218"/>
                </a:cubicBezTo>
                <a:cubicBezTo>
                  <a:pt x="3193" y="2218"/>
                  <a:pt x="3193" y="2218"/>
                  <a:pt x="3193" y="2218"/>
                </a:cubicBezTo>
                <a:cubicBezTo>
                  <a:pt x="3193" y="1847"/>
                  <a:pt x="3193" y="1847"/>
                  <a:pt x="3193" y="1847"/>
                </a:cubicBezTo>
                <a:cubicBezTo>
                  <a:pt x="1183" y="1847"/>
                  <a:pt x="1183" y="1847"/>
                  <a:pt x="1183" y="1847"/>
                </a:cubicBezTo>
                <a:close/>
                <a:moveTo>
                  <a:pt x="1228" y="947"/>
                </a:moveTo>
                <a:cubicBezTo>
                  <a:pt x="1120" y="947"/>
                  <a:pt x="1120" y="947"/>
                  <a:pt x="1120" y="947"/>
                </a:cubicBezTo>
                <a:cubicBezTo>
                  <a:pt x="1076" y="1223"/>
                  <a:pt x="1076" y="1223"/>
                  <a:pt x="1076" y="1223"/>
                </a:cubicBezTo>
                <a:cubicBezTo>
                  <a:pt x="1040" y="947"/>
                  <a:pt x="1040" y="947"/>
                  <a:pt x="1040" y="947"/>
                </a:cubicBezTo>
                <a:cubicBezTo>
                  <a:pt x="892" y="947"/>
                  <a:pt x="892" y="947"/>
                  <a:pt x="892" y="947"/>
                </a:cubicBezTo>
                <a:cubicBezTo>
                  <a:pt x="846" y="1223"/>
                  <a:pt x="846" y="1223"/>
                  <a:pt x="846" y="1223"/>
                </a:cubicBezTo>
                <a:cubicBezTo>
                  <a:pt x="813" y="947"/>
                  <a:pt x="813" y="947"/>
                  <a:pt x="813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770" y="1545"/>
                  <a:pt x="770" y="1545"/>
                  <a:pt x="770" y="1545"/>
                </a:cubicBezTo>
                <a:cubicBezTo>
                  <a:pt x="904" y="1545"/>
                  <a:pt x="904" y="1545"/>
                  <a:pt x="904" y="1545"/>
                </a:cubicBezTo>
                <a:cubicBezTo>
                  <a:pt x="948" y="1215"/>
                  <a:pt x="948" y="1215"/>
                  <a:pt x="948" y="1215"/>
                </a:cubicBezTo>
                <a:cubicBezTo>
                  <a:pt x="995" y="1545"/>
                  <a:pt x="995" y="1545"/>
                  <a:pt x="995" y="1545"/>
                </a:cubicBezTo>
                <a:cubicBezTo>
                  <a:pt x="1151" y="1545"/>
                  <a:pt x="1151" y="1545"/>
                  <a:pt x="1151" y="1545"/>
                </a:cubicBezTo>
                <a:cubicBezTo>
                  <a:pt x="1228" y="947"/>
                  <a:pt x="1228" y="947"/>
                  <a:pt x="1228" y="947"/>
                </a:cubicBezTo>
                <a:close/>
                <a:moveTo>
                  <a:pt x="1599" y="1545"/>
                </a:moveTo>
                <a:cubicBezTo>
                  <a:pt x="1501" y="947"/>
                  <a:pt x="1501" y="947"/>
                  <a:pt x="1501" y="947"/>
                </a:cubicBezTo>
                <a:cubicBezTo>
                  <a:pt x="1333" y="947"/>
                  <a:pt x="1333" y="947"/>
                  <a:pt x="1333" y="947"/>
                </a:cubicBezTo>
                <a:cubicBezTo>
                  <a:pt x="1235" y="1545"/>
                  <a:pt x="1235" y="1545"/>
                  <a:pt x="1235" y="1545"/>
                </a:cubicBezTo>
                <a:cubicBezTo>
                  <a:pt x="1366" y="1545"/>
                  <a:pt x="1366" y="1545"/>
                  <a:pt x="1366" y="1545"/>
                </a:cubicBezTo>
                <a:cubicBezTo>
                  <a:pt x="1389" y="1385"/>
                  <a:pt x="1389" y="1385"/>
                  <a:pt x="1389" y="1385"/>
                </a:cubicBezTo>
                <a:cubicBezTo>
                  <a:pt x="1447" y="1385"/>
                  <a:pt x="1447" y="1385"/>
                  <a:pt x="1447" y="1385"/>
                </a:cubicBezTo>
                <a:cubicBezTo>
                  <a:pt x="1469" y="1545"/>
                  <a:pt x="1469" y="1545"/>
                  <a:pt x="1469" y="1545"/>
                </a:cubicBezTo>
                <a:cubicBezTo>
                  <a:pt x="1599" y="1545"/>
                  <a:pt x="1599" y="1545"/>
                  <a:pt x="1599" y="1545"/>
                </a:cubicBezTo>
                <a:close/>
                <a:moveTo>
                  <a:pt x="1436" y="1302"/>
                </a:moveTo>
                <a:cubicBezTo>
                  <a:pt x="1417" y="1123"/>
                  <a:pt x="1417" y="1123"/>
                  <a:pt x="1417" y="1123"/>
                </a:cubicBezTo>
                <a:cubicBezTo>
                  <a:pt x="1399" y="1302"/>
                  <a:pt x="1399" y="1302"/>
                  <a:pt x="1399" y="1302"/>
                </a:cubicBezTo>
                <a:cubicBezTo>
                  <a:pt x="1436" y="1302"/>
                  <a:pt x="1436" y="1302"/>
                  <a:pt x="1436" y="1302"/>
                </a:cubicBezTo>
                <a:close/>
                <a:moveTo>
                  <a:pt x="1944" y="1546"/>
                </a:moveTo>
                <a:cubicBezTo>
                  <a:pt x="1928" y="1533"/>
                  <a:pt x="1920" y="1479"/>
                  <a:pt x="1920" y="1383"/>
                </a:cubicBezTo>
                <a:cubicBezTo>
                  <a:pt x="1922" y="1318"/>
                  <a:pt x="1922" y="1318"/>
                  <a:pt x="1922" y="1318"/>
                </a:cubicBezTo>
                <a:cubicBezTo>
                  <a:pt x="1922" y="1265"/>
                  <a:pt x="1895" y="1232"/>
                  <a:pt x="1840" y="1219"/>
                </a:cubicBezTo>
                <a:cubicBezTo>
                  <a:pt x="1895" y="1202"/>
                  <a:pt x="1922" y="1171"/>
                  <a:pt x="1922" y="1125"/>
                </a:cubicBezTo>
                <a:cubicBezTo>
                  <a:pt x="1922" y="1053"/>
                  <a:pt x="1922" y="1053"/>
                  <a:pt x="1922" y="1053"/>
                </a:cubicBezTo>
                <a:cubicBezTo>
                  <a:pt x="1922" y="1016"/>
                  <a:pt x="1908" y="989"/>
                  <a:pt x="1880" y="973"/>
                </a:cubicBezTo>
                <a:cubicBezTo>
                  <a:pt x="1853" y="956"/>
                  <a:pt x="1821" y="947"/>
                  <a:pt x="1784" y="947"/>
                </a:cubicBezTo>
                <a:cubicBezTo>
                  <a:pt x="1622" y="947"/>
                  <a:pt x="1622" y="947"/>
                  <a:pt x="1622" y="947"/>
                </a:cubicBezTo>
                <a:cubicBezTo>
                  <a:pt x="1622" y="1545"/>
                  <a:pt x="1622" y="1545"/>
                  <a:pt x="1622" y="1545"/>
                </a:cubicBezTo>
                <a:cubicBezTo>
                  <a:pt x="1753" y="1545"/>
                  <a:pt x="1753" y="1545"/>
                  <a:pt x="1753" y="1545"/>
                </a:cubicBezTo>
                <a:cubicBezTo>
                  <a:pt x="1753" y="1258"/>
                  <a:pt x="1753" y="1258"/>
                  <a:pt x="1753" y="1258"/>
                </a:cubicBezTo>
                <a:cubicBezTo>
                  <a:pt x="1780" y="1258"/>
                  <a:pt x="1794" y="1268"/>
                  <a:pt x="1794" y="1289"/>
                </a:cubicBezTo>
                <a:cubicBezTo>
                  <a:pt x="1794" y="1290"/>
                  <a:pt x="1793" y="1315"/>
                  <a:pt x="1793" y="1365"/>
                </a:cubicBezTo>
                <a:cubicBezTo>
                  <a:pt x="1792" y="1401"/>
                  <a:pt x="1792" y="1401"/>
                  <a:pt x="1792" y="1401"/>
                </a:cubicBezTo>
                <a:cubicBezTo>
                  <a:pt x="1792" y="1402"/>
                  <a:pt x="1792" y="1402"/>
                  <a:pt x="1792" y="1402"/>
                </a:cubicBezTo>
                <a:cubicBezTo>
                  <a:pt x="1792" y="1481"/>
                  <a:pt x="1799" y="1529"/>
                  <a:pt x="1813" y="1546"/>
                </a:cubicBezTo>
                <a:cubicBezTo>
                  <a:pt x="1944" y="1546"/>
                  <a:pt x="1944" y="1546"/>
                  <a:pt x="1944" y="1546"/>
                </a:cubicBezTo>
                <a:close/>
                <a:moveTo>
                  <a:pt x="1794" y="1153"/>
                </a:moveTo>
                <a:cubicBezTo>
                  <a:pt x="1794" y="1055"/>
                  <a:pt x="1794" y="1055"/>
                  <a:pt x="1794" y="1055"/>
                </a:cubicBezTo>
                <a:cubicBezTo>
                  <a:pt x="1794" y="1034"/>
                  <a:pt x="1780" y="1024"/>
                  <a:pt x="1753" y="1024"/>
                </a:cubicBezTo>
                <a:cubicBezTo>
                  <a:pt x="1753" y="1185"/>
                  <a:pt x="1753" y="1185"/>
                  <a:pt x="1753" y="1185"/>
                </a:cubicBezTo>
                <a:cubicBezTo>
                  <a:pt x="1780" y="1185"/>
                  <a:pt x="1794" y="1175"/>
                  <a:pt x="1794" y="1153"/>
                </a:cubicBezTo>
                <a:close/>
                <a:moveTo>
                  <a:pt x="2220" y="1545"/>
                </a:moveTo>
                <a:cubicBezTo>
                  <a:pt x="2220" y="1468"/>
                  <a:pt x="2220" y="1468"/>
                  <a:pt x="2220" y="1468"/>
                </a:cubicBezTo>
                <a:cubicBezTo>
                  <a:pt x="2094" y="1468"/>
                  <a:pt x="2094" y="1468"/>
                  <a:pt x="2094" y="1468"/>
                </a:cubicBezTo>
                <a:cubicBezTo>
                  <a:pt x="2094" y="1258"/>
                  <a:pt x="2094" y="1258"/>
                  <a:pt x="2094" y="1258"/>
                </a:cubicBezTo>
                <a:cubicBezTo>
                  <a:pt x="2206" y="1258"/>
                  <a:pt x="2206" y="1258"/>
                  <a:pt x="2206" y="1258"/>
                </a:cubicBezTo>
                <a:cubicBezTo>
                  <a:pt x="2206" y="1185"/>
                  <a:pt x="2206" y="1185"/>
                  <a:pt x="2206" y="1185"/>
                </a:cubicBezTo>
                <a:cubicBezTo>
                  <a:pt x="2094" y="1185"/>
                  <a:pt x="2094" y="1185"/>
                  <a:pt x="2094" y="1185"/>
                </a:cubicBezTo>
                <a:cubicBezTo>
                  <a:pt x="2094" y="1024"/>
                  <a:pt x="2094" y="1024"/>
                  <a:pt x="2094" y="1024"/>
                </a:cubicBezTo>
                <a:cubicBezTo>
                  <a:pt x="2218" y="1024"/>
                  <a:pt x="2218" y="1024"/>
                  <a:pt x="2218" y="1024"/>
                </a:cubicBezTo>
                <a:cubicBezTo>
                  <a:pt x="2218" y="947"/>
                  <a:pt x="2218" y="947"/>
                  <a:pt x="2218" y="947"/>
                </a:cubicBezTo>
                <a:cubicBezTo>
                  <a:pt x="1963" y="947"/>
                  <a:pt x="1963" y="947"/>
                  <a:pt x="1963" y="947"/>
                </a:cubicBezTo>
                <a:cubicBezTo>
                  <a:pt x="1963" y="1545"/>
                  <a:pt x="1963" y="1545"/>
                  <a:pt x="1963" y="1545"/>
                </a:cubicBezTo>
                <a:cubicBezTo>
                  <a:pt x="2220" y="1545"/>
                  <a:pt x="2220" y="1545"/>
                  <a:pt x="2220" y="1545"/>
                </a:cubicBezTo>
                <a:close/>
                <a:moveTo>
                  <a:pt x="2539" y="1545"/>
                </a:moveTo>
                <a:cubicBezTo>
                  <a:pt x="2539" y="947"/>
                  <a:pt x="2539" y="947"/>
                  <a:pt x="2539" y="947"/>
                </a:cubicBezTo>
                <a:cubicBezTo>
                  <a:pt x="2407" y="947"/>
                  <a:pt x="2407" y="947"/>
                  <a:pt x="2407" y="947"/>
                </a:cubicBezTo>
                <a:cubicBezTo>
                  <a:pt x="2407" y="1185"/>
                  <a:pt x="2407" y="1185"/>
                  <a:pt x="2407" y="1185"/>
                </a:cubicBezTo>
                <a:cubicBezTo>
                  <a:pt x="2371" y="1185"/>
                  <a:pt x="2371" y="1185"/>
                  <a:pt x="2371" y="1185"/>
                </a:cubicBezTo>
                <a:cubicBezTo>
                  <a:pt x="2371" y="947"/>
                  <a:pt x="2371" y="947"/>
                  <a:pt x="2371" y="947"/>
                </a:cubicBezTo>
                <a:cubicBezTo>
                  <a:pt x="2240" y="947"/>
                  <a:pt x="2240" y="947"/>
                  <a:pt x="2240" y="947"/>
                </a:cubicBezTo>
                <a:cubicBezTo>
                  <a:pt x="2240" y="1545"/>
                  <a:pt x="2240" y="1545"/>
                  <a:pt x="2240" y="1545"/>
                </a:cubicBezTo>
                <a:cubicBezTo>
                  <a:pt x="2371" y="1545"/>
                  <a:pt x="2371" y="1545"/>
                  <a:pt x="2371" y="1545"/>
                </a:cubicBezTo>
                <a:cubicBezTo>
                  <a:pt x="2371" y="1258"/>
                  <a:pt x="2371" y="1258"/>
                  <a:pt x="2371" y="1258"/>
                </a:cubicBezTo>
                <a:cubicBezTo>
                  <a:pt x="2407" y="1258"/>
                  <a:pt x="2407" y="1258"/>
                  <a:pt x="2407" y="1258"/>
                </a:cubicBezTo>
                <a:cubicBezTo>
                  <a:pt x="2407" y="1545"/>
                  <a:pt x="2407" y="1545"/>
                  <a:pt x="2407" y="1545"/>
                </a:cubicBezTo>
                <a:cubicBezTo>
                  <a:pt x="2539" y="1545"/>
                  <a:pt x="2539" y="1545"/>
                  <a:pt x="2539" y="1545"/>
                </a:cubicBezTo>
                <a:close/>
                <a:moveTo>
                  <a:pt x="2565" y="1443"/>
                </a:moveTo>
                <a:cubicBezTo>
                  <a:pt x="2565" y="1514"/>
                  <a:pt x="2615" y="1551"/>
                  <a:pt x="2715" y="1551"/>
                </a:cubicBezTo>
                <a:cubicBezTo>
                  <a:pt x="2759" y="1551"/>
                  <a:pt x="2795" y="1541"/>
                  <a:pt x="2823" y="1522"/>
                </a:cubicBezTo>
                <a:cubicBezTo>
                  <a:pt x="2850" y="1503"/>
                  <a:pt x="2864" y="1477"/>
                  <a:pt x="2864" y="1442"/>
                </a:cubicBezTo>
                <a:cubicBezTo>
                  <a:pt x="2864" y="1057"/>
                  <a:pt x="2864" y="1057"/>
                  <a:pt x="2864" y="1057"/>
                </a:cubicBezTo>
                <a:cubicBezTo>
                  <a:pt x="2864" y="980"/>
                  <a:pt x="2815" y="942"/>
                  <a:pt x="2716" y="942"/>
                </a:cubicBezTo>
                <a:cubicBezTo>
                  <a:pt x="2615" y="942"/>
                  <a:pt x="2565" y="980"/>
                  <a:pt x="2565" y="1058"/>
                </a:cubicBezTo>
                <a:cubicBezTo>
                  <a:pt x="2565" y="1443"/>
                  <a:pt x="2565" y="1443"/>
                  <a:pt x="2565" y="1443"/>
                </a:cubicBezTo>
                <a:close/>
                <a:moveTo>
                  <a:pt x="2736" y="1449"/>
                </a:moveTo>
                <a:cubicBezTo>
                  <a:pt x="2736" y="1042"/>
                  <a:pt x="2736" y="1042"/>
                  <a:pt x="2736" y="1042"/>
                </a:cubicBezTo>
                <a:cubicBezTo>
                  <a:pt x="2736" y="1030"/>
                  <a:pt x="2729" y="1024"/>
                  <a:pt x="2715" y="1024"/>
                </a:cubicBezTo>
                <a:cubicBezTo>
                  <a:pt x="2701" y="1024"/>
                  <a:pt x="2693" y="1030"/>
                  <a:pt x="2693" y="1042"/>
                </a:cubicBezTo>
                <a:cubicBezTo>
                  <a:pt x="2693" y="1449"/>
                  <a:pt x="2693" y="1449"/>
                  <a:pt x="2693" y="1449"/>
                </a:cubicBezTo>
                <a:cubicBezTo>
                  <a:pt x="2693" y="1461"/>
                  <a:pt x="2701" y="1467"/>
                  <a:pt x="2715" y="1467"/>
                </a:cubicBezTo>
                <a:cubicBezTo>
                  <a:pt x="2729" y="1467"/>
                  <a:pt x="2736" y="1461"/>
                  <a:pt x="2736" y="1449"/>
                </a:cubicBezTo>
                <a:close/>
                <a:moveTo>
                  <a:pt x="2892" y="947"/>
                </a:moveTo>
                <a:cubicBezTo>
                  <a:pt x="2892" y="1443"/>
                  <a:pt x="2892" y="1443"/>
                  <a:pt x="2892" y="1443"/>
                </a:cubicBezTo>
                <a:cubicBezTo>
                  <a:pt x="2892" y="1481"/>
                  <a:pt x="2907" y="1508"/>
                  <a:pt x="2937" y="1525"/>
                </a:cubicBezTo>
                <a:cubicBezTo>
                  <a:pt x="2968" y="1542"/>
                  <a:pt x="3004" y="1551"/>
                  <a:pt x="3045" y="1551"/>
                </a:cubicBezTo>
                <a:cubicBezTo>
                  <a:pt x="3090" y="1551"/>
                  <a:pt x="3127" y="1541"/>
                  <a:pt x="3155" y="1522"/>
                </a:cubicBezTo>
                <a:cubicBezTo>
                  <a:pt x="3184" y="1503"/>
                  <a:pt x="3198" y="1476"/>
                  <a:pt x="3198" y="1442"/>
                </a:cubicBezTo>
                <a:cubicBezTo>
                  <a:pt x="3198" y="947"/>
                  <a:pt x="3198" y="947"/>
                  <a:pt x="3198" y="947"/>
                </a:cubicBezTo>
                <a:cubicBezTo>
                  <a:pt x="3067" y="947"/>
                  <a:pt x="3067" y="947"/>
                  <a:pt x="3067" y="947"/>
                </a:cubicBezTo>
                <a:cubicBezTo>
                  <a:pt x="3067" y="1449"/>
                  <a:pt x="3067" y="1449"/>
                  <a:pt x="3067" y="1449"/>
                </a:cubicBezTo>
                <a:cubicBezTo>
                  <a:pt x="3067" y="1461"/>
                  <a:pt x="3060" y="1467"/>
                  <a:pt x="3045" y="1467"/>
                </a:cubicBezTo>
                <a:cubicBezTo>
                  <a:pt x="3031" y="1467"/>
                  <a:pt x="3023" y="1461"/>
                  <a:pt x="3023" y="1449"/>
                </a:cubicBezTo>
                <a:cubicBezTo>
                  <a:pt x="3023" y="947"/>
                  <a:pt x="3023" y="947"/>
                  <a:pt x="3023" y="947"/>
                </a:cubicBezTo>
                <a:cubicBezTo>
                  <a:pt x="2892" y="947"/>
                  <a:pt x="2892" y="947"/>
                  <a:pt x="2892" y="947"/>
                </a:cubicBezTo>
                <a:close/>
                <a:moveTo>
                  <a:pt x="3226" y="1305"/>
                </a:moveTo>
                <a:cubicBezTo>
                  <a:pt x="3226" y="1442"/>
                  <a:pt x="3226" y="1442"/>
                  <a:pt x="3226" y="1442"/>
                </a:cubicBezTo>
                <a:cubicBezTo>
                  <a:pt x="3226" y="1514"/>
                  <a:pt x="3275" y="1551"/>
                  <a:pt x="3373" y="1551"/>
                </a:cubicBezTo>
                <a:cubicBezTo>
                  <a:pt x="3475" y="1551"/>
                  <a:pt x="3526" y="1511"/>
                  <a:pt x="3526" y="1431"/>
                </a:cubicBezTo>
                <a:cubicBezTo>
                  <a:pt x="3526" y="1355"/>
                  <a:pt x="3526" y="1355"/>
                  <a:pt x="3526" y="1355"/>
                </a:cubicBezTo>
                <a:cubicBezTo>
                  <a:pt x="3526" y="1328"/>
                  <a:pt x="3518" y="1305"/>
                  <a:pt x="3504" y="1284"/>
                </a:cubicBezTo>
                <a:cubicBezTo>
                  <a:pt x="3488" y="1263"/>
                  <a:pt x="3453" y="1227"/>
                  <a:pt x="3398" y="1174"/>
                </a:cubicBezTo>
                <a:cubicBezTo>
                  <a:pt x="3369" y="1145"/>
                  <a:pt x="3354" y="1119"/>
                  <a:pt x="3354" y="1097"/>
                </a:cubicBezTo>
                <a:cubicBezTo>
                  <a:pt x="3352" y="1058"/>
                  <a:pt x="3352" y="1058"/>
                  <a:pt x="3352" y="1058"/>
                </a:cubicBezTo>
                <a:cubicBezTo>
                  <a:pt x="3352" y="1035"/>
                  <a:pt x="3359" y="1024"/>
                  <a:pt x="3375" y="1024"/>
                </a:cubicBezTo>
                <a:cubicBezTo>
                  <a:pt x="3388" y="1024"/>
                  <a:pt x="3395" y="1030"/>
                  <a:pt x="3395" y="1042"/>
                </a:cubicBezTo>
                <a:cubicBezTo>
                  <a:pt x="3395" y="1151"/>
                  <a:pt x="3395" y="1151"/>
                  <a:pt x="3395" y="1151"/>
                </a:cubicBezTo>
                <a:cubicBezTo>
                  <a:pt x="3515" y="1151"/>
                  <a:pt x="3515" y="1151"/>
                  <a:pt x="3515" y="1151"/>
                </a:cubicBezTo>
                <a:cubicBezTo>
                  <a:pt x="3515" y="1048"/>
                  <a:pt x="3515" y="1048"/>
                  <a:pt x="3515" y="1048"/>
                </a:cubicBezTo>
                <a:cubicBezTo>
                  <a:pt x="3515" y="977"/>
                  <a:pt x="3469" y="942"/>
                  <a:pt x="3378" y="942"/>
                </a:cubicBezTo>
                <a:cubicBezTo>
                  <a:pt x="3276" y="942"/>
                  <a:pt x="3226" y="980"/>
                  <a:pt x="3226" y="1058"/>
                </a:cubicBezTo>
                <a:cubicBezTo>
                  <a:pt x="3226" y="1125"/>
                  <a:pt x="3226" y="1125"/>
                  <a:pt x="3226" y="1125"/>
                </a:cubicBezTo>
                <a:cubicBezTo>
                  <a:pt x="3226" y="1148"/>
                  <a:pt x="3233" y="1168"/>
                  <a:pt x="3246" y="1187"/>
                </a:cubicBezTo>
                <a:cubicBezTo>
                  <a:pt x="3260" y="1205"/>
                  <a:pt x="3295" y="1242"/>
                  <a:pt x="3351" y="1296"/>
                </a:cubicBezTo>
                <a:cubicBezTo>
                  <a:pt x="3380" y="1325"/>
                  <a:pt x="3394" y="1351"/>
                  <a:pt x="3394" y="1372"/>
                </a:cubicBezTo>
                <a:cubicBezTo>
                  <a:pt x="3394" y="1443"/>
                  <a:pt x="3394" y="1443"/>
                  <a:pt x="3394" y="1443"/>
                </a:cubicBezTo>
                <a:cubicBezTo>
                  <a:pt x="3394" y="1457"/>
                  <a:pt x="3386" y="1463"/>
                  <a:pt x="3370" y="1463"/>
                </a:cubicBezTo>
                <a:cubicBezTo>
                  <a:pt x="3354" y="1463"/>
                  <a:pt x="3345" y="1457"/>
                  <a:pt x="3345" y="1443"/>
                </a:cubicBezTo>
                <a:cubicBezTo>
                  <a:pt x="3345" y="1305"/>
                  <a:pt x="3345" y="1305"/>
                  <a:pt x="3345" y="1305"/>
                </a:cubicBezTo>
                <a:cubicBezTo>
                  <a:pt x="3226" y="1305"/>
                  <a:pt x="3226" y="1305"/>
                  <a:pt x="3226" y="1305"/>
                </a:cubicBezTo>
                <a:close/>
                <a:moveTo>
                  <a:pt x="3811" y="1545"/>
                </a:moveTo>
                <a:cubicBezTo>
                  <a:pt x="3811" y="1468"/>
                  <a:pt x="3811" y="1468"/>
                  <a:pt x="3811" y="1468"/>
                </a:cubicBezTo>
                <a:cubicBezTo>
                  <a:pt x="3685" y="1468"/>
                  <a:pt x="3685" y="1468"/>
                  <a:pt x="3685" y="1468"/>
                </a:cubicBezTo>
                <a:cubicBezTo>
                  <a:pt x="3685" y="1258"/>
                  <a:pt x="3685" y="1258"/>
                  <a:pt x="3685" y="1258"/>
                </a:cubicBezTo>
                <a:cubicBezTo>
                  <a:pt x="3797" y="1258"/>
                  <a:pt x="3797" y="1258"/>
                  <a:pt x="3797" y="1258"/>
                </a:cubicBezTo>
                <a:cubicBezTo>
                  <a:pt x="3797" y="1185"/>
                  <a:pt x="3797" y="1185"/>
                  <a:pt x="3797" y="1185"/>
                </a:cubicBezTo>
                <a:cubicBezTo>
                  <a:pt x="3685" y="1185"/>
                  <a:pt x="3685" y="1185"/>
                  <a:pt x="3685" y="1185"/>
                </a:cubicBezTo>
                <a:cubicBezTo>
                  <a:pt x="3685" y="1024"/>
                  <a:pt x="3685" y="1024"/>
                  <a:pt x="3685" y="1024"/>
                </a:cubicBezTo>
                <a:cubicBezTo>
                  <a:pt x="3809" y="1024"/>
                  <a:pt x="3809" y="1024"/>
                  <a:pt x="3809" y="1024"/>
                </a:cubicBezTo>
                <a:cubicBezTo>
                  <a:pt x="3809" y="947"/>
                  <a:pt x="3809" y="947"/>
                  <a:pt x="3809" y="947"/>
                </a:cubicBezTo>
                <a:cubicBezTo>
                  <a:pt x="3554" y="947"/>
                  <a:pt x="3554" y="947"/>
                  <a:pt x="3554" y="947"/>
                </a:cubicBezTo>
                <a:cubicBezTo>
                  <a:pt x="3554" y="1545"/>
                  <a:pt x="3554" y="1545"/>
                  <a:pt x="3554" y="1545"/>
                </a:cubicBezTo>
                <a:lnTo>
                  <a:pt x="3811" y="15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210874" y="1818019"/>
            <a:ext cx="7273594" cy="29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燕尾形 15"/>
          <p:cNvSpPr/>
          <p:nvPr/>
        </p:nvSpPr>
        <p:spPr>
          <a:xfrm>
            <a:off x="3988340" y="1715312"/>
            <a:ext cx="142804" cy="211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4160392" y="1715312"/>
            <a:ext cx="142804" cy="211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燕尾形 17"/>
          <p:cNvSpPr/>
          <p:nvPr/>
        </p:nvSpPr>
        <p:spPr>
          <a:xfrm>
            <a:off x="4656306" y="1721797"/>
            <a:ext cx="142804" cy="211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4828358" y="1721797"/>
            <a:ext cx="142804" cy="211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5249212" y="1721797"/>
            <a:ext cx="142804" cy="211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5421264" y="1721797"/>
            <a:ext cx="142804" cy="211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KSO_Shape"/>
          <p:cNvSpPr/>
          <p:nvPr/>
        </p:nvSpPr>
        <p:spPr>
          <a:xfrm>
            <a:off x="8861898" y="1573991"/>
            <a:ext cx="622570" cy="493869"/>
          </a:xfrm>
          <a:custGeom>
            <a:avLst/>
            <a:gdLst>
              <a:gd name="connsiteX0" fmla="*/ 0 w 1592173"/>
              <a:gd name="connsiteY0" fmla="*/ 0 h 1393423"/>
              <a:gd name="connsiteX1" fmla="*/ 422953 w 1592173"/>
              <a:gd name="connsiteY1" fmla="*/ 0 h 1393423"/>
              <a:gd name="connsiteX2" fmla="*/ 796086 w 1592173"/>
              <a:gd name="connsiteY2" fmla="*/ 444684 h 1393423"/>
              <a:gd name="connsiteX3" fmla="*/ 1169220 w 1592173"/>
              <a:gd name="connsiteY3" fmla="*/ 0 h 1393423"/>
              <a:gd name="connsiteX4" fmla="*/ 1592172 w 1592173"/>
              <a:gd name="connsiteY4" fmla="*/ 0 h 1393423"/>
              <a:gd name="connsiteX5" fmla="*/ 1007562 w 1592173"/>
              <a:gd name="connsiteY5" fmla="*/ 696711 h 1393423"/>
              <a:gd name="connsiteX6" fmla="*/ 1592173 w 1592173"/>
              <a:gd name="connsiteY6" fmla="*/ 1393423 h 1393423"/>
              <a:gd name="connsiteX7" fmla="*/ 1169221 w 1592173"/>
              <a:gd name="connsiteY7" fmla="*/ 1393423 h 1393423"/>
              <a:gd name="connsiteX8" fmla="*/ 796086 w 1592173"/>
              <a:gd name="connsiteY8" fmla="*/ 948738 h 1393423"/>
              <a:gd name="connsiteX9" fmla="*/ 422951 w 1592173"/>
              <a:gd name="connsiteY9" fmla="*/ 1393423 h 1393423"/>
              <a:gd name="connsiteX10" fmla="*/ 0 w 1592173"/>
              <a:gd name="connsiteY10" fmla="*/ 1393423 h 1393423"/>
              <a:gd name="connsiteX11" fmla="*/ 584610 w 1592173"/>
              <a:gd name="connsiteY11" fmla="*/ 696711 h 139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2173" h="1393423">
                <a:moveTo>
                  <a:pt x="0" y="0"/>
                </a:moveTo>
                <a:lnTo>
                  <a:pt x="422953" y="0"/>
                </a:lnTo>
                <a:lnTo>
                  <a:pt x="796086" y="444684"/>
                </a:lnTo>
                <a:lnTo>
                  <a:pt x="1169220" y="0"/>
                </a:lnTo>
                <a:lnTo>
                  <a:pt x="1592172" y="0"/>
                </a:lnTo>
                <a:lnTo>
                  <a:pt x="1007562" y="696711"/>
                </a:lnTo>
                <a:lnTo>
                  <a:pt x="1592173" y="1393423"/>
                </a:lnTo>
                <a:lnTo>
                  <a:pt x="1169221" y="1393423"/>
                </a:lnTo>
                <a:lnTo>
                  <a:pt x="796086" y="948738"/>
                </a:lnTo>
                <a:lnTo>
                  <a:pt x="422951" y="1393423"/>
                </a:lnTo>
                <a:lnTo>
                  <a:pt x="0" y="1393423"/>
                </a:lnTo>
                <a:lnTo>
                  <a:pt x="584610" y="6967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标题 2"/>
          <p:cNvSpPr txBox="1">
            <a:spLocks/>
          </p:cNvSpPr>
          <p:nvPr/>
        </p:nvSpPr>
        <p:spPr>
          <a:xfrm>
            <a:off x="8659125" y="988978"/>
            <a:ext cx="2706316" cy="4245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拒收！！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GrpSpPr/>
          <p:nvPr/>
        </p:nvGrpSpPr>
        <p:grpSpPr>
          <a:xfrm>
            <a:off x="4521924" y="3094771"/>
            <a:ext cx="1157447" cy="3700401"/>
            <a:chOff x="5531232" y="2674408"/>
            <a:chExt cx="1543262" cy="4933868"/>
          </a:xfrm>
          <a:solidFill>
            <a:srgbClr val="002060"/>
          </a:solidFill>
          <a:effectLst/>
        </p:grpSpPr>
        <p:sp>
          <p:nvSpPr>
            <p:cNvPr id="61" name="Freeform 143"/>
            <p:cNvSpPr>
              <a:spLocks/>
            </p:cNvSpPr>
            <p:nvPr/>
          </p:nvSpPr>
          <p:spPr bwMode="auto">
            <a:xfrm rot="5400000" flipH="1">
              <a:off x="6348136" y="5561248"/>
              <a:ext cx="443391" cy="987045"/>
            </a:xfrm>
            <a:custGeom>
              <a:avLst/>
              <a:gdLst>
                <a:gd name="T0" fmla="*/ 199 w 199"/>
                <a:gd name="T1" fmla="*/ 0 h 443"/>
                <a:gd name="T2" fmla="*/ 0 w 199"/>
                <a:gd name="T3" fmla="*/ 218 h 443"/>
                <a:gd name="T4" fmla="*/ 0 w 199"/>
                <a:gd name="T5" fmla="*/ 443 h 443"/>
                <a:gd name="T6" fmla="*/ 199 w 199"/>
                <a:gd name="T7" fmla="*/ 35 h 443"/>
                <a:gd name="T8" fmla="*/ 199 w 199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43">
                  <a:moveTo>
                    <a:pt x="199" y="0"/>
                  </a:moveTo>
                  <a:lnTo>
                    <a:pt x="0" y="218"/>
                  </a:lnTo>
                  <a:lnTo>
                    <a:pt x="0" y="443"/>
                  </a:lnTo>
                  <a:lnTo>
                    <a:pt x="199" y="35"/>
                  </a:lnTo>
                  <a:lnTo>
                    <a:pt x="199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40"/>
            <p:cNvSpPr>
              <a:spLocks noChangeArrowheads="1"/>
            </p:cNvSpPr>
            <p:nvPr/>
          </p:nvSpPr>
          <p:spPr bwMode="auto">
            <a:xfrm rot="5400000" flipH="1">
              <a:off x="5663293" y="6689482"/>
              <a:ext cx="1336266" cy="501321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 rot="5400000" flipH="1">
              <a:off x="6698752" y="2817736"/>
              <a:ext cx="320846" cy="423338"/>
            </a:xfrm>
            <a:custGeom>
              <a:avLst/>
              <a:gdLst>
                <a:gd name="T0" fmla="*/ 61 w 61"/>
                <a:gd name="T1" fmla="*/ 78 h 80"/>
                <a:gd name="T2" fmla="*/ 4 w 61"/>
                <a:gd name="T3" fmla="*/ 1 h 80"/>
                <a:gd name="T4" fmla="*/ 0 w 61"/>
                <a:gd name="T5" fmla="*/ 0 h 80"/>
                <a:gd name="T6" fmla="*/ 0 w 61"/>
                <a:gd name="T7" fmla="*/ 16 h 80"/>
                <a:gd name="T8" fmla="*/ 3 w 61"/>
                <a:gd name="T9" fmla="*/ 16 h 80"/>
                <a:gd name="T10" fmla="*/ 46 w 61"/>
                <a:gd name="T11" fmla="*/ 78 h 80"/>
                <a:gd name="T12" fmla="*/ 46 w 61"/>
                <a:gd name="T13" fmla="*/ 80 h 80"/>
                <a:gd name="T14" fmla="*/ 61 w 61"/>
                <a:gd name="T15" fmla="*/ 80 h 80"/>
                <a:gd name="T16" fmla="*/ 61 w 61"/>
                <a:gd name="T17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80">
                  <a:moveTo>
                    <a:pt x="61" y="78"/>
                  </a:moveTo>
                  <a:cubicBezTo>
                    <a:pt x="61" y="26"/>
                    <a:pt x="45" y="3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6"/>
                    <a:pt x="3" y="16"/>
                  </a:cubicBezTo>
                  <a:cubicBezTo>
                    <a:pt x="26" y="18"/>
                    <a:pt x="46" y="24"/>
                    <a:pt x="46" y="78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61" y="80"/>
                    <a:pt x="61" y="80"/>
                    <a:pt x="61" y="80"/>
                  </a:cubicBezTo>
                  <a:lnTo>
                    <a:pt x="61" y="7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 rot="5400000" flipH="1">
              <a:off x="5707559" y="4466141"/>
              <a:ext cx="2644746" cy="89124"/>
            </a:xfrm>
            <a:custGeom>
              <a:avLst/>
              <a:gdLst>
                <a:gd name="T0" fmla="*/ 0 w 501"/>
                <a:gd name="T1" fmla="*/ 2 h 17"/>
                <a:gd name="T2" fmla="*/ 0 w 501"/>
                <a:gd name="T3" fmla="*/ 17 h 17"/>
                <a:gd name="T4" fmla="*/ 501 w 501"/>
                <a:gd name="T5" fmla="*/ 17 h 17"/>
                <a:gd name="T6" fmla="*/ 501 w 501"/>
                <a:gd name="T7" fmla="*/ 1 h 17"/>
                <a:gd name="T8" fmla="*/ 0 w 501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7">
                  <a:moveTo>
                    <a:pt x="0" y="2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4" y="17"/>
                    <a:pt x="447" y="15"/>
                    <a:pt x="501" y="17"/>
                  </a:cubicBezTo>
                  <a:cubicBezTo>
                    <a:pt x="501" y="1"/>
                    <a:pt x="501" y="1"/>
                    <a:pt x="501" y="1"/>
                  </a:cubicBezTo>
                  <a:cubicBezTo>
                    <a:pt x="443" y="0"/>
                    <a:pt x="18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53"/>
            <p:cNvSpPr>
              <a:spLocks noEditPoints="1"/>
            </p:cNvSpPr>
            <p:nvPr/>
          </p:nvSpPr>
          <p:spPr bwMode="auto">
            <a:xfrm rot="5400000" flipH="1">
              <a:off x="5844279" y="2361361"/>
              <a:ext cx="490180" cy="1116274"/>
            </a:xfrm>
            <a:custGeom>
              <a:avLst/>
              <a:gdLst>
                <a:gd name="T0" fmla="*/ 56 w 93"/>
                <a:gd name="T1" fmla="*/ 119 h 211"/>
                <a:gd name="T2" fmla="*/ 56 w 93"/>
                <a:gd name="T3" fmla="*/ 0 h 211"/>
                <a:gd name="T4" fmla="*/ 41 w 93"/>
                <a:gd name="T5" fmla="*/ 0 h 211"/>
                <a:gd name="T6" fmla="*/ 41 w 93"/>
                <a:gd name="T7" fmla="*/ 118 h 211"/>
                <a:gd name="T8" fmla="*/ 0 w 93"/>
                <a:gd name="T9" fmla="*/ 164 h 211"/>
                <a:gd name="T10" fmla="*/ 46 w 93"/>
                <a:gd name="T11" fmla="*/ 211 h 211"/>
                <a:gd name="T12" fmla="*/ 93 w 93"/>
                <a:gd name="T13" fmla="*/ 164 h 211"/>
                <a:gd name="T14" fmla="*/ 56 w 93"/>
                <a:gd name="T15" fmla="*/ 119 h 211"/>
                <a:gd name="T16" fmla="*/ 46 w 93"/>
                <a:gd name="T17" fmla="*/ 191 h 211"/>
                <a:gd name="T18" fmla="*/ 19 w 93"/>
                <a:gd name="T19" fmla="*/ 164 h 211"/>
                <a:gd name="T20" fmla="*/ 46 w 93"/>
                <a:gd name="T21" fmla="*/ 137 h 211"/>
                <a:gd name="T22" fmla="*/ 74 w 93"/>
                <a:gd name="T23" fmla="*/ 164 h 211"/>
                <a:gd name="T24" fmla="*/ 46 w 93"/>
                <a:gd name="T25" fmla="*/ 1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211">
                  <a:moveTo>
                    <a:pt x="56" y="119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18" y="121"/>
                    <a:pt x="0" y="141"/>
                    <a:pt x="0" y="164"/>
                  </a:cubicBezTo>
                  <a:cubicBezTo>
                    <a:pt x="0" y="190"/>
                    <a:pt x="21" y="211"/>
                    <a:pt x="46" y="211"/>
                  </a:cubicBezTo>
                  <a:cubicBezTo>
                    <a:pt x="72" y="211"/>
                    <a:pt x="93" y="190"/>
                    <a:pt x="93" y="164"/>
                  </a:cubicBezTo>
                  <a:cubicBezTo>
                    <a:pt x="93" y="142"/>
                    <a:pt x="77" y="123"/>
                    <a:pt x="56" y="119"/>
                  </a:cubicBezTo>
                  <a:close/>
                  <a:moveTo>
                    <a:pt x="46" y="191"/>
                  </a:moveTo>
                  <a:cubicBezTo>
                    <a:pt x="31" y="191"/>
                    <a:pt x="19" y="179"/>
                    <a:pt x="19" y="164"/>
                  </a:cubicBezTo>
                  <a:cubicBezTo>
                    <a:pt x="19" y="149"/>
                    <a:pt x="31" y="137"/>
                    <a:pt x="46" y="137"/>
                  </a:cubicBezTo>
                  <a:cubicBezTo>
                    <a:pt x="61" y="137"/>
                    <a:pt x="74" y="149"/>
                    <a:pt x="74" y="164"/>
                  </a:cubicBezTo>
                  <a:cubicBezTo>
                    <a:pt x="74" y="179"/>
                    <a:pt x="61" y="191"/>
                    <a:pt x="46" y="19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GrpSpPr/>
          <p:nvPr/>
        </p:nvGrpSpPr>
        <p:grpSpPr>
          <a:xfrm>
            <a:off x="4284028" y="4039474"/>
            <a:ext cx="1280040" cy="2782075"/>
            <a:chOff x="5214037" y="3934012"/>
            <a:chExt cx="1706720" cy="3709433"/>
          </a:xfrm>
          <a:solidFill>
            <a:srgbClr val="002060"/>
          </a:solidFill>
          <a:effectLst/>
        </p:grpSpPr>
        <p:sp>
          <p:nvSpPr>
            <p:cNvPr id="67" name="Freeform 144"/>
            <p:cNvSpPr>
              <a:spLocks/>
            </p:cNvSpPr>
            <p:nvPr/>
          </p:nvSpPr>
          <p:spPr bwMode="auto">
            <a:xfrm rot="5400000" flipH="1">
              <a:off x="5843473" y="5203639"/>
              <a:ext cx="452303" cy="1702263"/>
            </a:xfrm>
            <a:custGeom>
              <a:avLst/>
              <a:gdLst>
                <a:gd name="T0" fmla="*/ 203 w 203"/>
                <a:gd name="T1" fmla="*/ 0 h 764"/>
                <a:gd name="T2" fmla="*/ 0 w 203"/>
                <a:gd name="T3" fmla="*/ 536 h 764"/>
                <a:gd name="T4" fmla="*/ 0 w 203"/>
                <a:gd name="T5" fmla="*/ 764 h 764"/>
                <a:gd name="T6" fmla="*/ 203 w 203"/>
                <a:gd name="T7" fmla="*/ 35 h 764"/>
                <a:gd name="T8" fmla="*/ 203 w 203"/>
                <a:gd name="T9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764">
                  <a:moveTo>
                    <a:pt x="203" y="0"/>
                  </a:moveTo>
                  <a:lnTo>
                    <a:pt x="0" y="536"/>
                  </a:lnTo>
                  <a:lnTo>
                    <a:pt x="0" y="764"/>
                  </a:lnTo>
                  <a:lnTo>
                    <a:pt x="203" y="35"/>
                  </a:lnTo>
                  <a:lnTo>
                    <a:pt x="203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 rot="5400000" flipH="1">
              <a:off x="4789006" y="6705953"/>
              <a:ext cx="1362523" cy="512461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 rot="5400000" flipH="1">
              <a:off x="6565375" y="4136384"/>
              <a:ext cx="363181" cy="347582"/>
            </a:xfrm>
            <a:custGeom>
              <a:avLst/>
              <a:gdLst>
                <a:gd name="T0" fmla="*/ 69 w 69"/>
                <a:gd name="T1" fmla="*/ 64 h 66"/>
                <a:gd name="T2" fmla="*/ 1 w 69"/>
                <a:gd name="T3" fmla="*/ 0 h 66"/>
                <a:gd name="T4" fmla="*/ 0 w 69"/>
                <a:gd name="T5" fmla="*/ 0 h 66"/>
                <a:gd name="T6" fmla="*/ 0 w 69"/>
                <a:gd name="T7" fmla="*/ 15 h 66"/>
                <a:gd name="T8" fmla="*/ 1 w 69"/>
                <a:gd name="T9" fmla="*/ 15 h 66"/>
                <a:gd name="T10" fmla="*/ 53 w 69"/>
                <a:gd name="T11" fmla="*/ 64 h 66"/>
                <a:gd name="T12" fmla="*/ 53 w 69"/>
                <a:gd name="T13" fmla="*/ 66 h 66"/>
                <a:gd name="T14" fmla="*/ 69 w 69"/>
                <a:gd name="T15" fmla="*/ 66 h 66"/>
                <a:gd name="T16" fmla="*/ 69 w 69"/>
                <a:gd name="T17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66">
                  <a:moveTo>
                    <a:pt x="69" y="64"/>
                  </a:moveTo>
                  <a:cubicBezTo>
                    <a:pt x="69" y="28"/>
                    <a:pt x="3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1" y="15"/>
                    <a:pt x="53" y="36"/>
                    <a:pt x="53" y="64"/>
                  </a:cubicBezTo>
                  <a:cubicBezTo>
                    <a:pt x="53" y="65"/>
                    <a:pt x="53" y="66"/>
                    <a:pt x="53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69" y="65"/>
                    <a:pt x="69" y="6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55"/>
            <p:cNvSpPr>
              <a:spLocks noChangeArrowheads="1"/>
            </p:cNvSpPr>
            <p:nvPr/>
          </p:nvSpPr>
          <p:spPr bwMode="auto">
            <a:xfrm rot="5400000" flipH="1">
              <a:off x="6213338" y="5121201"/>
              <a:ext cx="1336855" cy="77983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56"/>
            <p:cNvSpPr>
              <a:spLocks noEditPoints="1"/>
            </p:cNvSpPr>
            <p:nvPr/>
          </p:nvSpPr>
          <p:spPr bwMode="auto">
            <a:xfrm rot="5400000" flipH="1">
              <a:off x="5812281" y="3663298"/>
              <a:ext cx="490180" cy="1031607"/>
            </a:xfrm>
            <a:custGeom>
              <a:avLst/>
              <a:gdLst>
                <a:gd name="T0" fmla="*/ 55 w 93"/>
                <a:gd name="T1" fmla="*/ 103 h 195"/>
                <a:gd name="T2" fmla="*/ 56 w 93"/>
                <a:gd name="T3" fmla="*/ 0 h 195"/>
                <a:gd name="T4" fmla="*/ 40 w 93"/>
                <a:gd name="T5" fmla="*/ 0 h 195"/>
                <a:gd name="T6" fmla="*/ 39 w 93"/>
                <a:gd name="T7" fmla="*/ 102 h 195"/>
                <a:gd name="T8" fmla="*/ 0 w 93"/>
                <a:gd name="T9" fmla="*/ 148 h 195"/>
                <a:gd name="T10" fmla="*/ 47 w 93"/>
                <a:gd name="T11" fmla="*/ 195 h 195"/>
                <a:gd name="T12" fmla="*/ 93 w 93"/>
                <a:gd name="T13" fmla="*/ 148 h 195"/>
                <a:gd name="T14" fmla="*/ 55 w 93"/>
                <a:gd name="T15" fmla="*/ 103 h 195"/>
                <a:gd name="T16" fmla="*/ 47 w 93"/>
                <a:gd name="T17" fmla="*/ 176 h 195"/>
                <a:gd name="T18" fmla="*/ 19 w 93"/>
                <a:gd name="T19" fmla="*/ 148 h 195"/>
                <a:gd name="T20" fmla="*/ 47 w 93"/>
                <a:gd name="T21" fmla="*/ 121 h 195"/>
                <a:gd name="T22" fmla="*/ 74 w 93"/>
                <a:gd name="T23" fmla="*/ 148 h 195"/>
                <a:gd name="T24" fmla="*/ 47 w 93"/>
                <a:gd name="T25" fmla="*/ 17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95">
                  <a:moveTo>
                    <a:pt x="55" y="103"/>
                  </a:moveTo>
                  <a:cubicBezTo>
                    <a:pt x="55" y="81"/>
                    <a:pt x="56" y="27"/>
                    <a:pt x="5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27"/>
                    <a:pt x="39" y="81"/>
                    <a:pt x="39" y="102"/>
                  </a:cubicBezTo>
                  <a:cubicBezTo>
                    <a:pt x="17" y="106"/>
                    <a:pt x="0" y="125"/>
                    <a:pt x="0" y="148"/>
                  </a:cubicBezTo>
                  <a:cubicBezTo>
                    <a:pt x="0" y="174"/>
                    <a:pt x="21" y="195"/>
                    <a:pt x="47" y="195"/>
                  </a:cubicBezTo>
                  <a:cubicBezTo>
                    <a:pt x="72" y="195"/>
                    <a:pt x="93" y="174"/>
                    <a:pt x="93" y="148"/>
                  </a:cubicBezTo>
                  <a:cubicBezTo>
                    <a:pt x="93" y="125"/>
                    <a:pt x="77" y="106"/>
                    <a:pt x="55" y="103"/>
                  </a:cubicBezTo>
                  <a:close/>
                  <a:moveTo>
                    <a:pt x="47" y="176"/>
                  </a:moveTo>
                  <a:cubicBezTo>
                    <a:pt x="32" y="176"/>
                    <a:pt x="19" y="163"/>
                    <a:pt x="19" y="148"/>
                  </a:cubicBezTo>
                  <a:cubicBezTo>
                    <a:pt x="19" y="133"/>
                    <a:pt x="32" y="121"/>
                    <a:pt x="47" y="121"/>
                  </a:cubicBezTo>
                  <a:cubicBezTo>
                    <a:pt x="62" y="121"/>
                    <a:pt x="74" y="133"/>
                    <a:pt x="74" y="148"/>
                  </a:cubicBezTo>
                  <a:cubicBezTo>
                    <a:pt x="74" y="163"/>
                    <a:pt x="62" y="176"/>
                    <a:pt x="47" y="17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GrpSpPr/>
          <p:nvPr/>
        </p:nvGrpSpPr>
        <p:grpSpPr>
          <a:xfrm>
            <a:off x="5575766" y="2602353"/>
            <a:ext cx="1420408" cy="4184027"/>
            <a:chOff x="6936354" y="2017851"/>
            <a:chExt cx="1893877" cy="5578702"/>
          </a:xfrm>
          <a:solidFill>
            <a:srgbClr val="002060"/>
          </a:solidFill>
          <a:effectLst/>
        </p:grpSpPr>
        <p:sp>
          <p:nvSpPr>
            <p:cNvPr id="78" name="Freeform 142"/>
            <p:cNvSpPr>
              <a:spLocks/>
            </p:cNvSpPr>
            <p:nvPr/>
          </p:nvSpPr>
          <p:spPr bwMode="auto">
            <a:xfrm rot="5400000" flipH="1">
              <a:off x="6972003" y="5808567"/>
              <a:ext cx="432251" cy="503548"/>
            </a:xfrm>
            <a:custGeom>
              <a:avLst/>
              <a:gdLst>
                <a:gd name="T0" fmla="*/ 194 w 194"/>
                <a:gd name="T1" fmla="*/ 98 h 226"/>
                <a:gd name="T2" fmla="*/ 0 w 194"/>
                <a:gd name="T3" fmla="*/ 0 h 226"/>
                <a:gd name="T4" fmla="*/ 0 w 194"/>
                <a:gd name="T5" fmla="*/ 226 h 226"/>
                <a:gd name="T6" fmla="*/ 194 w 194"/>
                <a:gd name="T7" fmla="*/ 133 h 226"/>
                <a:gd name="T8" fmla="*/ 194 w 194"/>
                <a:gd name="T9" fmla="*/ 9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26">
                  <a:moveTo>
                    <a:pt x="194" y="98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194" y="133"/>
                  </a:lnTo>
                  <a:lnTo>
                    <a:pt x="194" y="9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Rectangle 39"/>
            <p:cNvSpPr>
              <a:spLocks noChangeArrowheads="1"/>
            </p:cNvSpPr>
            <p:nvPr/>
          </p:nvSpPr>
          <p:spPr bwMode="auto">
            <a:xfrm rot="5400000" flipH="1">
              <a:off x="6528084" y="6684735"/>
              <a:ext cx="1320088" cy="50354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49"/>
            <p:cNvSpPr>
              <a:spLocks noEditPoints="1"/>
            </p:cNvSpPr>
            <p:nvPr/>
          </p:nvSpPr>
          <p:spPr bwMode="auto">
            <a:xfrm rot="5400000" flipH="1">
              <a:off x="7976872" y="1654671"/>
              <a:ext cx="490180" cy="1216539"/>
            </a:xfrm>
            <a:custGeom>
              <a:avLst/>
              <a:gdLst>
                <a:gd name="T0" fmla="*/ 54 w 93"/>
                <a:gd name="T1" fmla="*/ 92 h 230"/>
                <a:gd name="T2" fmla="*/ 93 w 93"/>
                <a:gd name="T3" fmla="*/ 47 h 230"/>
                <a:gd name="T4" fmla="*/ 47 w 93"/>
                <a:gd name="T5" fmla="*/ 0 h 230"/>
                <a:gd name="T6" fmla="*/ 0 w 93"/>
                <a:gd name="T7" fmla="*/ 47 h 230"/>
                <a:gd name="T8" fmla="*/ 39 w 93"/>
                <a:gd name="T9" fmla="*/ 92 h 230"/>
                <a:gd name="T10" fmla="*/ 39 w 93"/>
                <a:gd name="T11" fmla="*/ 230 h 230"/>
                <a:gd name="T12" fmla="*/ 54 w 93"/>
                <a:gd name="T13" fmla="*/ 230 h 230"/>
                <a:gd name="T14" fmla="*/ 54 w 93"/>
                <a:gd name="T15" fmla="*/ 92 h 230"/>
                <a:gd name="T16" fmla="*/ 19 w 93"/>
                <a:gd name="T17" fmla="*/ 47 h 230"/>
                <a:gd name="T18" fmla="*/ 47 w 93"/>
                <a:gd name="T19" fmla="*/ 19 h 230"/>
                <a:gd name="T20" fmla="*/ 74 w 93"/>
                <a:gd name="T21" fmla="*/ 47 h 230"/>
                <a:gd name="T22" fmla="*/ 47 w 93"/>
                <a:gd name="T23" fmla="*/ 74 h 230"/>
                <a:gd name="T24" fmla="*/ 19 w 93"/>
                <a:gd name="T25" fmla="*/ 4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230">
                  <a:moveTo>
                    <a:pt x="54" y="92"/>
                  </a:moveTo>
                  <a:cubicBezTo>
                    <a:pt x="76" y="89"/>
                    <a:pt x="93" y="70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0"/>
                    <a:pt x="17" y="89"/>
                    <a:pt x="39" y="92"/>
                  </a:cubicBezTo>
                  <a:cubicBezTo>
                    <a:pt x="39" y="230"/>
                    <a:pt x="39" y="230"/>
                    <a:pt x="39" y="230"/>
                  </a:cubicBezTo>
                  <a:cubicBezTo>
                    <a:pt x="54" y="230"/>
                    <a:pt x="54" y="230"/>
                    <a:pt x="54" y="230"/>
                  </a:cubicBezTo>
                  <a:lnTo>
                    <a:pt x="54" y="92"/>
                  </a:lnTo>
                  <a:close/>
                  <a:moveTo>
                    <a:pt x="19" y="47"/>
                  </a:moveTo>
                  <a:cubicBezTo>
                    <a:pt x="19" y="32"/>
                    <a:pt x="31" y="19"/>
                    <a:pt x="47" y="19"/>
                  </a:cubicBezTo>
                  <a:cubicBezTo>
                    <a:pt x="62" y="19"/>
                    <a:pt x="74" y="32"/>
                    <a:pt x="74" y="47"/>
                  </a:cubicBezTo>
                  <a:cubicBezTo>
                    <a:pt x="74" y="62"/>
                    <a:pt x="62" y="74"/>
                    <a:pt x="47" y="74"/>
                  </a:cubicBezTo>
                  <a:cubicBezTo>
                    <a:pt x="31" y="74"/>
                    <a:pt x="19" y="62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0"/>
            <p:cNvSpPr>
              <a:spLocks/>
            </p:cNvSpPr>
            <p:nvPr/>
          </p:nvSpPr>
          <p:spPr bwMode="auto">
            <a:xfrm rot="5400000" flipH="1">
              <a:off x="7187013" y="2180119"/>
              <a:ext cx="383231" cy="470127"/>
            </a:xfrm>
            <a:custGeom>
              <a:avLst/>
              <a:gdLst>
                <a:gd name="T0" fmla="*/ 58 w 73"/>
                <a:gd name="T1" fmla="*/ 0 h 89"/>
                <a:gd name="T2" fmla="*/ 58 w 73"/>
                <a:gd name="T3" fmla="*/ 1 h 89"/>
                <a:gd name="T4" fmla="*/ 1 w 73"/>
                <a:gd name="T5" fmla="*/ 74 h 89"/>
                <a:gd name="T6" fmla="*/ 0 w 73"/>
                <a:gd name="T7" fmla="*/ 74 h 89"/>
                <a:gd name="T8" fmla="*/ 0 w 73"/>
                <a:gd name="T9" fmla="*/ 89 h 89"/>
                <a:gd name="T10" fmla="*/ 1 w 73"/>
                <a:gd name="T11" fmla="*/ 89 h 89"/>
                <a:gd name="T12" fmla="*/ 58 w 73"/>
                <a:gd name="T13" fmla="*/ 60 h 89"/>
                <a:gd name="T14" fmla="*/ 73 w 73"/>
                <a:gd name="T15" fmla="*/ 1 h 89"/>
                <a:gd name="T16" fmla="*/ 73 w 73"/>
                <a:gd name="T17" fmla="*/ 0 h 89"/>
                <a:gd name="T18" fmla="*/ 58 w 73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9">
                  <a:moveTo>
                    <a:pt x="58" y="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23"/>
                    <a:pt x="52" y="74"/>
                    <a:pt x="1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6" y="89"/>
                    <a:pt x="45" y="79"/>
                    <a:pt x="58" y="60"/>
                  </a:cubicBezTo>
                  <a:cubicBezTo>
                    <a:pt x="71" y="41"/>
                    <a:pt x="73" y="17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48"/>
            <p:cNvSpPr>
              <a:spLocks noChangeArrowheads="1"/>
            </p:cNvSpPr>
            <p:nvPr/>
          </p:nvSpPr>
          <p:spPr bwMode="auto">
            <a:xfrm rot="5400000" flipH="1">
              <a:off x="5563848" y="4186516"/>
              <a:ext cx="3237419" cy="77983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GrpSpPr/>
          <p:nvPr/>
        </p:nvGrpSpPr>
        <p:grpSpPr>
          <a:xfrm>
            <a:off x="5849821" y="3559877"/>
            <a:ext cx="1147477" cy="3138580"/>
            <a:chOff x="7301760" y="3294549"/>
            <a:chExt cx="1529969" cy="4184773"/>
          </a:xfrm>
          <a:solidFill>
            <a:srgbClr val="002060"/>
          </a:solidFill>
          <a:effectLst/>
        </p:grpSpPr>
        <p:sp>
          <p:nvSpPr>
            <p:cNvPr id="84" name="Freeform 141"/>
            <p:cNvSpPr>
              <a:spLocks/>
            </p:cNvSpPr>
            <p:nvPr/>
          </p:nvSpPr>
          <p:spPr bwMode="auto">
            <a:xfrm rot="5400000" flipH="1">
              <a:off x="7574701" y="5560134"/>
              <a:ext cx="443391" cy="989274"/>
            </a:xfrm>
            <a:custGeom>
              <a:avLst/>
              <a:gdLst>
                <a:gd name="T0" fmla="*/ 199 w 199"/>
                <a:gd name="T1" fmla="*/ 408 h 444"/>
                <a:gd name="T2" fmla="*/ 0 w 199"/>
                <a:gd name="T3" fmla="*/ 0 h 444"/>
                <a:gd name="T4" fmla="*/ 0 w 199"/>
                <a:gd name="T5" fmla="*/ 228 h 444"/>
                <a:gd name="T6" fmla="*/ 199 w 199"/>
                <a:gd name="T7" fmla="*/ 444 h 444"/>
                <a:gd name="T8" fmla="*/ 199 w 199"/>
                <a:gd name="T9" fmla="*/ 408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44">
                  <a:moveTo>
                    <a:pt x="199" y="408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199" y="444"/>
                  </a:lnTo>
                  <a:lnTo>
                    <a:pt x="199" y="40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Rectangle 38"/>
            <p:cNvSpPr>
              <a:spLocks noChangeArrowheads="1"/>
            </p:cNvSpPr>
            <p:nvPr/>
          </p:nvSpPr>
          <p:spPr bwMode="auto">
            <a:xfrm rot="5400000" flipH="1">
              <a:off x="7435603" y="6623891"/>
              <a:ext cx="1202856" cy="50800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7"/>
            <p:cNvSpPr>
              <a:spLocks noEditPoints="1"/>
            </p:cNvSpPr>
            <p:nvPr/>
          </p:nvSpPr>
          <p:spPr bwMode="auto">
            <a:xfrm rot="5400000" flipH="1">
              <a:off x="8025160" y="2973703"/>
              <a:ext cx="485724" cy="1127415"/>
            </a:xfrm>
            <a:custGeom>
              <a:avLst/>
              <a:gdLst>
                <a:gd name="T0" fmla="*/ 53 w 92"/>
                <a:gd name="T1" fmla="*/ 93 h 213"/>
                <a:gd name="T2" fmla="*/ 92 w 92"/>
                <a:gd name="T3" fmla="*/ 47 h 213"/>
                <a:gd name="T4" fmla="*/ 46 w 92"/>
                <a:gd name="T5" fmla="*/ 0 h 213"/>
                <a:gd name="T6" fmla="*/ 0 w 92"/>
                <a:gd name="T7" fmla="*/ 47 h 213"/>
                <a:gd name="T8" fmla="*/ 37 w 92"/>
                <a:gd name="T9" fmla="*/ 92 h 213"/>
                <a:gd name="T10" fmla="*/ 37 w 92"/>
                <a:gd name="T11" fmla="*/ 213 h 213"/>
                <a:gd name="T12" fmla="*/ 53 w 92"/>
                <a:gd name="T13" fmla="*/ 213 h 213"/>
                <a:gd name="T14" fmla="*/ 53 w 92"/>
                <a:gd name="T15" fmla="*/ 93 h 213"/>
                <a:gd name="T16" fmla="*/ 19 w 92"/>
                <a:gd name="T17" fmla="*/ 47 h 213"/>
                <a:gd name="T18" fmla="*/ 46 w 92"/>
                <a:gd name="T19" fmla="*/ 19 h 213"/>
                <a:gd name="T20" fmla="*/ 73 w 92"/>
                <a:gd name="T21" fmla="*/ 47 h 213"/>
                <a:gd name="T22" fmla="*/ 46 w 92"/>
                <a:gd name="T23" fmla="*/ 74 h 213"/>
                <a:gd name="T24" fmla="*/ 19 w 92"/>
                <a:gd name="T25" fmla="*/ 4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213">
                  <a:moveTo>
                    <a:pt x="53" y="93"/>
                  </a:moveTo>
                  <a:cubicBezTo>
                    <a:pt x="75" y="89"/>
                    <a:pt x="92" y="70"/>
                    <a:pt x="92" y="47"/>
                  </a:cubicBezTo>
                  <a:cubicBezTo>
                    <a:pt x="92" y="21"/>
                    <a:pt x="72" y="0"/>
                    <a:pt x="46" y="0"/>
                  </a:cubicBezTo>
                  <a:cubicBezTo>
                    <a:pt x="20" y="0"/>
                    <a:pt x="0" y="21"/>
                    <a:pt x="0" y="47"/>
                  </a:cubicBezTo>
                  <a:cubicBezTo>
                    <a:pt x="0" y="69"/>
                    <a:pt x="16" y="88"/>
                    <a:pt x="37" y="92"/>
                  </a:cubicBezTo>
                  <a:cubicBezTo>
                    <a:pt x="37" y="213"/>
                    <a:pt x="37" y="213"/>
                    <a:pt x="37" y="213"/>
                  </a:cubicBezTo>
                  <a:cubicBezTo>
                    <a:pt x="53" y="213"/>
                    <a:pt x="53" y="213"/>
                    <a:pt x="53" y="213"/>
                  </a:cubicBezTo>
                  <a:lnTo>
                    <a:pt x="53" y="93"/>
                  </a:lnTo>
                  <a:close/>
                  <a:moveTo>
                    <a:pt x="19" y="47"/>
                  </a:moveTo>
                  <a:cubicBezTo>
                    <a:pt x="19" y="32"/>
                    <a:pt x="31" y="19"/>
                    <a:pt x="46" y="19"/>
                  </a:cubicBezTo>
                  <a:cubicBezTo>
                    <a:pt x="61" y="19"/>
                    <a:pt x="73" y="32"/>
                    <a:pt x="73" y="47"/>
                  </a:cubicBezTo>
                  <a:cubicBezTo>
                    <a:pt x="73" y="62"/>
                    <a:pt x="61" y="74"/>
                    <a:pt x="46" y="74"/>
                  </a:cubicBezTo>
                  <a:cubicBezTo>
                    <a:pt x="31" y="74"/>
                    <a:pt x="19" y="62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6"/>
            <p:cNvSpPr>
              <a:spLocks/>
            </p:cNvSpPr>
            <p:nvPr/>
          </p:nvSpPr>
          <p:spPr bwMode="auto">
            <a:xfrm rot="5400000" flipH="1">
              <a:off x="7340021" y="3463500"/>
              <a:ext cx="327530" cy="401057"/>
            </a:xfrm>
            <a:custGeom>
              <a:avLst/>
              <a:gdLst>
                <a:gd name="T0" fmla="*/ 46 w 62"/>
                <a:gd name="T1" fmla="*/ 0 h 76"/>
                <a:gd name="T2" fmla="*/ 46 w 62"/>
                <a:gd name="T3" fmla="*/ 0 h 76"/>
                <a:gd name="T4" fmla="*/ 1 w 62"/>
                <a:gd name="T5" fmla="*/ 61 h 76"/>
                <a:gd name="T6" fmla="*/ 0 w 62"/>
                <a:gd name="T7" fmla="*/ 61 h 76"/>
                <a:gd name="T8" fmla="*/ 0 w 62"/>
                <a:gd name="T9" fmla="*/ 76 h 76"/>
                <a:gd name="T10" fmla="*/ 1 w 62"/>
                <a:gd name="T11" fmla="*/ 76 h 76"/>
                <a:gd name="T12" fmla="*/ 62 w 62"/>
                <a:gd name="T13" fmla="*/ 0 h 76"/>
                <a:gd name="T14" fmla="*/ 62 w 62"/>
                <a:gd name="T15" fmla="*/ 0 h 76"/>
                <a:gd name="T16" fmla="*/ 46 w 62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76"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55"/>
                    <a:pt x="14" y="61"/>
                    <a:pt x="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38" y="76"/>
                    <a:pt x="62" y="47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Rectangle 45"/>
            <p:cNvSpPr>
              <a:spLocks noChangeArrowheads="1"/>
            </p:cNvSpPr>
            <p:nvPr/>
          </p:nvSpPr>
          <p:spPr bwMode="auto">
            <a:xfrm rot="5400000" flipH="1">
              <a:off x="6339224" y="4790329"/>
              <a:ext cx="2005284" cy="80211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组合 88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GrpSpPr/>
          <p:nvPr/>
        </p:nvGrpSpPr>
        <p:grpSpPr>
          <a:xfrm>
            <a:off x="5961783" y="4496771"/>
            <a:ext cx="1271684" cy="2192894"/>
            <a:chOff x="7451043" y="4543741"/>
            <a:chExt cx="1695578" cy="2923858"/>
          </a:xfrm>
          <a:solidFill>
            <a:srgbClr val="002060"/>
          </a:solidFill>
          <a:effectLst/>
        </p:grpSpPr>
        <p:sp>
          <p:nvSpPr>
            <p:cNvPr id="90" name="Freeform 140"/>
            <p:cNvSpPr>
              <a:spLocks/>
            </p:cNvSpPr>
            <p:nvPr/>
          </p:nvSpPr>
          <p:spPr bwMode="auto">
            <a:xfrm rot="5400000" flipH="1">
              <a:off x="8084935" y="5203640"/>
              <a:ext cx="427793" cy="1695578"/>
            </a:xfrm>
            <a:custGeom>
              <a:avLst/>
              <a:gdLst>
                <a:gd name="T0" fmla="*/ 192 w 192"/>
                <a:gd name="T1" fmla="*/ 724 h 761"/>
                <a:gd name="T2" fmla="*/ 0 w 192"/>
                <a:gd name="T3" fmla="*/ 0 h 761"/>
                <a:gd name="T4" fmla="*/ 0 w 192"/>
                <a:gd name="T5" fmla="*/ 223 h 761"/>
                <a:gd name="T6" fmla="*/ 192 w 192"/>
                <a:gd name="T7" fmla="*/ 761 h 761"/>
                <a:gd name="T8" fmla="*/ 192 w 192"/>
                <a:gd name="T9" fmla="*/ 724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61">
                  <a:moveTo>
                    <a:pt x="192" y="724"/>
                  </a:moveTo>
                  <a:lnTo>
                    <a:pt x="0" y="0"/>
                  </a:lnTo>
                  <a:lnTo>
                    <a:pt x="0" y="223"/>
                  </a:lnTo>
                  <a:lnTo>
                    <a:pt x="192" y="761"/>
                  </a:lnTo>
                  <a:lnTo>
                    <a:pt x="192" y="72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Rectangle 37"/>
            <p:cNvSpPr>
              <a:spLocks noChangeArrowheads="1"/>
            </p:cNvSpPr>
            <p:nvPr/>
          </p:nvSpPr>
          <p:spPr bwMode="auto">
            <a:xfrm rot="5400000" flipH="1">
              <a:off x="8297052" y="6618031"/>
              <a:ext cx="1202273" cy="496864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43"/>
            <p:cNvSpPr>
              <a:spLocks noEditPoints="1"/>
            </p:cNvSpPr>
            <p:nvPr/>
          </p:nvSpPr>
          <p:spPr bwMode="auto">
            <a:xfrm rot="5400000" flipH="1">
              <a:off x="8098303" y="4301993"/>
              <a:ext cx="490180" cy="973676"/>
            </a:xfrm>
            <a:custGeom>
              <a:avLst/>
              <a:gdLst>
                <a:gd name="T0" fmla="*/ 51 w 93"/>
                <a:gd name="T1" fmla="*/ 93 h 184"/>
                <a:gd name="T2" fmla="*/ 93 w 93"/>
                <a:gd name="T3" fmla="*/ 47 h 184"/>
                <a:gd name="T4" fmla="*/ 46 w 93"/>
                <a:gd name="T5" fmla="*/ 0 h 184"/>
                <a:gd name="T6" fmla="*/ 0 w 93"/>
                <a:gd name="T7" fmla="*/ 47 h 184"/>
                <a:gd name="T8" fmla="*/ 36 w 93"/>
                <a:gd name="T9" fmla="*/ 92 h 184"/>
                <a:gd name="T10" fmla="*/ 36 w 93"/>
                <a:gd name="T11" fmla="*/ 184 h 184"/>
                <a:gd name="T12" fmla="*/ 51 w 93"/>
                <a:gd name="T13" fmla="*/ 184 h 184"/>
                <a:gd name="T14" fmla="*/ 51 w 93"/>
                <a:gd name="T15" fmla="*/ 93 h 184"/>
                <a:gd name="T16" fmla="*/ 19 w 93"/>
                <a:gd name="T17" fmla="*/ 47 h 184"/>
                <a:gd name="T18" fmla="*/ 46 w 93"/>
                <a:gd name="T19" fmla="*/ 19 h 184"/>
                <a:gd name="T20" fmla="*/ 74 w 93"/>
                <a:gd name="T21" fmla="*/ 47 h 184"/>
                <a:gd name="T22" fmla="*/ 46 w 93"/>
                <a:gd name="T23" fmla="*/ 74 h 184"/>
                <a:gd name="T24" fmla="*/ 19 w 93"/>
                <a:gd name="T25" fmla="*/ 4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84">
                  <a:moveTo>
                    <a:pt x="51" y="93"/>
                  </a:moveTo>
                  <a:cubicBezTo>
                    <a:pt x="75" y="90"/>
                    <a:pt x="93" y="71"/>
                    <a:pt x="93" y="47"/>
                  </a:cubicBezTo>
                  <a:cubicBezTo>
                    <a:pt x="93" y="21"/>
                    <a:pt x="72" y="0"/>
                    <a:pt x="46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69"/>
                    <a:pt x="15" y="87"/>
                    <a:pt x="36" y="92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51" y="184"/>
                    <a:pt x="51" y="184"/>
                    <a:pt x="51" y="184"/>
                  </a:cubicBezTo>
                  <a:lnTo>
                    <a:pt x="51" y="93"/>
                  </a:lnTo>
                  <a:close/>
                  <a:moveTo>
                    <a:pt x="19" y="47"/>
                  </a:moveTo>
                  <a:cubicBezTo>
                    <a:pt x="19" y="32"/>
                    <a:pt x="31" y="19"/>
                    <a:pt x="46" y="19"/>
                  </a:cubicBezTo>
                  <a:cubicBezTo>
                    <a:pt x="61" y="19"/>
                    <a:pt x="74" y="32"/>
                    <a:pt x="74" y="47"/>
                  </a:cubicBezTo>
                  <a:cubicBezTo>
                    <a:pt x="74" y="62"/>
                    <a:pt x="61" y="74"/>
                    <a:pt x="46" y="74"/>
                  </a:cubicBezTo>
                  <a:cubicBezTo>
                    <a:pt x="31" y="74"/>
                    <a:pt x="19" y="62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44"/>
            <p:cNvSpPr>
              <a:spLocks/>
            </p:cNvSpPr>
            <p:nvPr/>
          </p:nvSpPr>
          <p:spPr bwMode="auto">
            <a:xfrm rot="5400000" flipH="1">
              <a:off x="7482236" y="4734626"/>
              <a:ext cx="343127" cy="405513"/>
            </a:xfrm>
            <a:custGeom>
              <a:avLst/>
              <a:gdLst>
                <a:gd name="T0" fmla="*/ 50 w 65"/>
                <a:gd name="T1" fmla="*/ 0 h 77"/>
                <a:gd name="T2" fmla="*/ 50 w 65"/>
                <a:gd name="T3" fmla="*/ 0 h 77"/>
                <a:gd name="T4" fmla="*/ 2 w 65"/>
                <a:gd name="T5" fmla="*/ 61 h 77"/>
                <a:gd name="T6" fmla="*/ 0 w 65"/>
                <a:gd name="T7" fmla="*/ 61 h 77"/>
                <a:gd name="T8" fmla="*/ 0 w 65"/>
                <a:gd name="T9" fmla="*/ 77 h 77"/>
                <a:gd name="T10" fmla="*/ 2 w 65"/>
                <a:gd name="T11" fmla="*/ 77 h 77"/>
                <a:gd name="T12" fmla="*/ 43 w 65"/>
                <a:gd name="T13" fmla="*/ 63 h 77"/>
                <a:gd name="T14" fmla="*/ 65 w 65"/>
                <a:gd name="T15" fmla="*/ 0 h 77"/>
                <a:gd name="T16" fmla="*/ 65 w 65"/>
                <a:gd name="T17" fmla="*/ 0 h 77"/>
                <a:gd name="T18" fmla="*/ 50 w 65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7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23"/>
                    <a:pt x="44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3" y="77"/>
                    <a:pt x="29" y="75"/>
                    <a:pt x="43" y="63"/>
                  </a:cubicBezTo>
                  <a:cubicBezTo>
                    <a:pt x="58" y="50"/>
                    <a:pt x="65" y="29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Rectangle 42"/>
            <p:cNvSpPr>
              <a:spLocks noChangeArrowheads="1"/>
            </p:cNvSpPr>
            <p:nvPr/>
          </p:nvSpPr>
          <p:spPr bwMode="auto">
            <a:xfrm rot="5400000" flipH="1">
              <a:off x="7127968" y="5432020"/>
              <a:ext cx="728587" cy="8243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5" name="Picture 178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10" y="4831471"/>
            <a:ext cx="1341041" cy="1001882"/>
          </a:xfrm>
          <a:prstGeom prst="rect">
            <a:avLst/>
          </a:prstGeom>
          <a:effectLst/>
        </p:spPr>
      </p:pic>
      <p:sp>
        <p:nvSpPr>
          <p:cNvPr id="97" name="文本框 90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1219283" y="4841995"/>
            <a:ext cx="1626948" cy="2124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algn="ctr">
              <a:defRPr sz="1400">
                <a:solidFill>
                  <a:srgbClr val="F2EBE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货品相关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1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1258192" y="5038914"/>
            <a:ext cx="2754367" cy="1177245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、货品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未通过外观检验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进口货品没有中文标签；</a:t>
            </a: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、必须的证明文件不齐备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2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1210591" y="2738612"/>
            <a:ext cx="1508791" cy="2124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algn="ctr">
              <a:defRPr sz="1400">
                <a:solidFill>
                  <a:srgbClr val="F2EBE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系统、入库单相关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3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1219283" y="3033363"/>
            <a:ext cx="2754368" cy="1715854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、系统中没有相应入库单；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、货品实物和入库单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不一致</a:t>
            </a: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</a:t>
            </a: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en-US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数量)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、系统中没有维护该产品基础信息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问题：审核异常</a:t>
            </a: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规则异常；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en-US" altLang="zh-CN" sz="12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一定要审核通过之后再创建入库单；</a:t>
            </a:r>
            <a:endParaRPr lang="en-US" altLang="zh-CN" sz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94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7330681" y="2668179"/>
            <a:ext cx="1460581" cy="2124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algn="ctr">
              <a:defRPr sz="1400">
                <a:solidFill>
                  <a:srgbClr val="F2EBE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与规定冲突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95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7149710" y="2835572"/>
            <a:ext cx="3329247" cy="6232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、危险品、违禁品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、禁售品：国家</a:t>
            </a: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阿里巴巴交易平台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96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7330681" y="3628899"/>
            <a:ext cx="1460581" cy="2124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algn="ctr">
              <a:defRPr sz="1400">
                <a:solidFill>
                  <a:srgbClr val="F2EBE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商品品质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97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7149710" y="3796292"/>
            <a:ext cx="3689170" cy="3462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、有效期不符合协议约定的货品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98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7330681" y="4581823"/>
            <a:ext cx="1460581" cy="2124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algn="ctr">
              <a:defRPr sz="1400">
                <a:solidFill>
                  <a:srgbClr val="F2EBE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尺寸重量不符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99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7149710" y="4749217"/>
            <a:ext cx="4387294" cy="330860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、小件仓：重量≤</a:t>
            </a: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30kg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，单边≤</a:t>
            </a: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米，三边之和≤</a:t>
            </a: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1.8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米；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标题 2"/>
          <p:cNvSpPr txBox="1">
            <a:spLocks/>
          </p:cNvSpPr>
          <p:nvPr/>
        </p:nvSpPr>
        <p:spPr>
          <a:xfrm>
            <a:off x="5406384" y="4981633"/>
            <a:ext cx="738492" cy="4245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拒收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2148946" y="2161074"/>
            <a:ext cx="1913491" cy="393917"/>
            <a:chOff x="828467" y="1326148"/>
            <a:chExt cx="2551321" cy="525222"/>
          </a:xfrm>
        </p:grpSpPr>
        <p:sp>
          <p:nvSpPr>
            <p:cNvPr id="109" name="圆角矩形 108"/>
            <p:cNvSpPr/>
            <p:nvPr/>
          </p:nvSpPr>
          <p:spPr>
            <a:xfrm>
              <a:off x="828467" y="1326148"/>
              <a:ext cx="2551321" cy="525222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10" name="圆角矩形 109"/>
            <p:cNvSpPr/>
            <p:nvPr/>
          </p:nvSpPr>
          <p:spPr>
            <a:xfrm>
              <a:off x="910698" y="1400423"/>
              <a:ext cx="2386859" cy="3766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7233467" y="2126389"/>
            <a:ext cx="1913491" cy="393917"/>
            <a:chOff x="828467" y="1326148"/>
            <a:chExt cx="2551321" cy="525222"/>
          </a:xfrm>
        </p:grpSpPr>
        <p:sp>
          <p:nvSpPr>
            <p:cNvPr id="112" name="圆角矩形 111"/>
            <p:cNvSpPr/>
            <p:nvPr/>
          </p:nvSpPr>
          <p:spPr>
            <a:xfrm>
              <a:off x="828467" y="1326148"/>
              <a:ext cx="2551321" cy="525222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13" name="圆角矩形 112"/>
            <p:cNvSpPr/>
            <p:nvPr/>
          </p:nvSpPr>
          <p:spPr>
            <a:xfrm>
              <a:off x="910698" y="1400423"/>
              <a:ext cx="2386859" cy="3766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14" name="Text Placeholder 12"/>
          <p:cNvSpPr txBox="1">
            <a:spLocks/>
          </p:cNvSpPr>
          <p:nvPr/>
        </p:nvSpPr>
        <p:spPr>
          <a:xfrm>
            <a:off x="2087272" y="2245307"/>
            <a:ext cx="1469388" cy="215383"/>
          </a:xfrm>
          <a:prstGeom prst="rect">
            <a:avLst/>
          </a:prstGeom>
        </p:spPr>
        <p:txBody>
          <a:bodyPr lIns="0" tIns="34290" rIns="0" bIns="3429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操作不规范</a:t>
            </a:r>
            <a:endParaRPr lang="en-GB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Text Placeholder 12"/>
          <p:cNvSpPr txBox="1">
            <a:spLocks/>
          </p:cNvSpPr>
          <p:nvPr/>
        </p:nvSpPr>
        <p:spPr>
          <a:xfrm>
            <a:off x="7924431" y="2199656"/>
            <a:ext cx="1469388" cy="215383"/>
          </a:xfrm>
          <a:prstGeom prst="rect">
            <a:avLst/>
          </a:prstGeom>
        </p:spPr>
        <p:txBody>
          <a:bodyPr lIns="0" tIns="34290" rIns="0" bIns="3429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商品问题</a:t>
            </a:r>
            <a:endParaRPr lang="en-GB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标题 2"/>
          <p:cNvSpPr txBox="1">
            <a:spLocks/>
          </p:cNvSpPr>
          <p:nvPr/>
        </p:nvSpPr>
        <p:spPr>
          <a:xfrm>
            <a:off x="2542895" y="377554"/>
            <a:ext cx="6451399" cy="4245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、不规范被拒收</a:t>
            </a:r>
            <a:endParaRPr lang="zh-CN" altLang="en-US" sz="1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979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4" grpId="0"/>
      <p:bldP spid="1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Shape"/>
          <p:cNvSpPr>
            <a:spLocks/>
          </p:cNvSpPr>
          <p:nvPr/>
        </p:nvSpPr>
        <p:spPr bwMode="auto">
          <a:xfrm>
            <a:off x="8003327" y="1830110"/>
            <a:ext cx="1544960" cy="828283"/>
          </a:xfrm>
          <a:custGeom>
            <a:avLst/>
            <a:gdLst/>
            <a:ahLst/>
            <a:cxnLst/>
            <a:rect l="0" t="0" r="r" b="b"/>
            <a:pathLst>
              <a:path w="1939925" h="1042987">
                <a:moveTo>
                  <a:pt x="1635284" y="760412"/>
                </a:moveTo>
                <a:lnTo>
                  <a:pt x="1642579" y="760729"/>
                </a:lnTo>
                <a:lnTo>
                  <a:pt x="1649556" y="761046"/>
                </a:lnTo>
                <a:lnTo>
                  <a:pt x="1656533" y="761998"/>
                </a:lnTo>
                <a:lnTo>
                  <a:pt x="1663827" y="763266"/>
                </a:lnTo>
                <a:lnTo>
                  <a:pt x="1670487" y="764535"/>
                </a:lnTo>
                <a:lnTo>
                  <a:pt x="1677147" y="766755"/>
                </a:lnTo>
                <a:lnTo>
                  <a:pt x="1683807" y="768975"/>
                </a:lnTo>
                <a:lnTo>
                  <a:pt x="1690150" y="771512"/>
                </a:lnTo>
                <a:lnTo>
                  <a:pt x="1696493" y="774049"/>
                </a:lnTo>
                <a:lnTo>
                  <a:pt x="1702519" y="777221"/>
                </a:lnTo>
                <a:lnTo>
                  <a:pt x="1708227" y="781026"/>
                </a:lnTo>
                <a:lnTo>
                  <a:pt x="1714253" y="784515"/>
                </a:lnTo>
                <a:lnTo>
                  <a:pt x="1719644" y="788638"/>
                </a:lnTo>
                <a:lnTo>
                  <a:pt x="1725036" y="792444"/>
                </a:lnTo>
                <a:lnTo>
                  <a:pt x="1730110" y="796884"/>
                </a:lnTo>
                <a:lnTo>
                  <a:pt x="1735184" y="801641"/>
                </a:lnTo>
                <a:lnTo>
                  <a:pt x="1739942" y="806715"/>
                </a:lnTo>
                <a:lnTo>
                  <a:pt x="1744382" y="811789"/>
                </a:lnTo>
                <a:lnTo>
                  <a:pt x="1748187" y="817181"/>
                </a:lnTo>
                <a:lnTo>
                  <a:pt x="1752310" y="822572"/>
                </a:lnTo>
                <a:lnTo>
                  <a:pt x="1756116" y="828281"/>
                </a:lnTo>
                <a:lnTo>
                  <a:pt x="1759605" y="834307"/>
                </a:lnTo>
                <a:lnTo>
                  <a:pt x="1762776" y="840332"/>
                </a:lnTo>
                <a:lnTo>
                  <a:pt x="1765313" y="846675"/>
                </a:lnTo>
                <a:lnTo>
                  <a:pt x="1767850" y="853018"/>
                </a:lnTo>
                <a:lnTo>
                  <a:pt x="1770070" y="859678"/>
                </a:lnTo>
                <a:lnTo>
                  <a:pt x="1772290" y="866338"/>
                </a:lnTo>
                <a:lnTo>
                  <a:pt x="1773559" y="873315"/>
                </a:lnTo>
                <a:lnTo>
                  <a:pt x="1774827" y="880292"/>
                </a:lnTo>
                <a:lnTo>
                  <a:pt x="1775779" y="887270"/>
                </a:lnTo>
                <a:lnTo>
                  <a:pt x="1776096" y="894247"/>
                </a:lnTo>
                <a:lnTo>
                  <a:pt x="1776413" y="901541"/>
                </a:lnTo>
                <a:lnTo>
                  <a:pt x="1776096" y="908835"/>
                </a:lnTo>
                <a:lnTo>
                  <a:pt x="1775779" y="916130"/>
                </a:lnTo>
                <a:lnTo>
                  <a:pt x="1774827" y="923424"/>
                </a:lnTo>
                <a:lnTo>
                  <a:pt x="1773559" y="930401"/>
                </a:lnTo>
                <a:lnTo>
                  <a:pt x="1772290" y="937061"/>
                </a:lnTo>
                <a:lnTo>
                  <a:pt x="1770070" y="943721"/>
                </a:lnTo>
                <a:lnTo>
                  <a:pt x="1767850" y="950064"/>
                </a:lnTo>
                <a:lnTo>
                  <a:pt x="1765313" y="956724"/>
                </a:lnTo>
                <a:lnTo>
                  <a:pt x="1762776" y="962750"/>
                </a:lnTo>
                <a:lnTo>
                  <a:pt x="1759605" y="969093"/>
                </a:lnTo>
                <a:lnTo>
                  <a:pt x="1756116" y="975118"/>
                </a:lnTo>
                <a:lnTo>
                  <a:pt x="1752310" y="980510"/>
                </a:lnTo>
                <a:lnTo>
                  <a:pt x="1748187" y="986535"/>
                </a:lnTo>
                <a:lnTo>
                  <a:pt x="1744382" y="991610"/>
                </a:lnTo>
                <a:lnTo>
                  <a:pt x="1739942" y="997001"/>
                </a:lnTo>
                <a:lnTo>
                  <a:pt x="1735184" y="1001758"/>
                </a:lnTo>
                <a:lnTo>
                  <a:pt x="1730110" y="1006516"/>
                </a:lnTo>
                <a:lnTo>
                  <a:pt x="1725036" y="1010638"/>
                </a:lnTo>
                <a:lnTo>
                  <a:pt x="1719644" y="1015078"/>
                </a:lnTo>
                <a:lnTo>
                  <a:pt x="1714253" y="1018884"/>
                </a:lnTo>
                <a:lnTo>
                  <a:pt x="1708227" y="1022690"/>
                </a:lnTo>
                <a:lnTo>
                  <a:pt x="1702519" y="1025861"/>
                </a:lnTo>
                <a:lnTo>
                  <a:pt x="1696493" y="1029033"/>
                </a:lnTo>
                <a:lnTo>
                  <a:pt x="1690150" y="1032204"/>
                </a:lnTo>
                <a:lnTo>
                  <a:pt x="1683807" y="1034741"/>
                </a:lnTo>
                <a:lnTo>
                  <a:pt x="1677147" y="1036644"/>
                </a:lnTo>
                <a:lnTo>
                  <a:pt x="1670487" y="1038547"/>
                </a:lnTo>
                <a:lnTo>
                  <a:pt x="1663827" y="1040133"/>
                </a:lnTo>
                <a:lnTo>
                  <a:pt x="1656533" y="1041401"/>
                </a:lnTo>
                <a:lnTo>
                  <a:pt x="1649556" y="1042353"/>
                </a:lnTo>
                <a:lnTo>
                  <a:pt x="1642579" y="1042987"/>
                </a:lnTo>
                <a:lnTo>
                  <a:pt x="1635284" y="1042987"/>
                </a:lnTo>
                <a:lnTo>
                  <a:pt x="1627990" y="1042987"/>
                </a:lnTo>
                <a:lnTo>
                  <a:pt x="1620696" y="1042353"/>
                </a:lnTo>
                <a:lnTo>
                  <a:pt x="1613401" y="1041401"/>
                </a:lnTo>
                <a:lnTo>
                  <a:pt x="1606424" y="1040133"/>
                </a:lnTo>
                <a:lnTo>
                  <a:pt x="1599764" y="1038547"/>
                </a:lnTo>
                <a:lnTo>
                  <a:pt x="1593104" y="1036644"/>
                </a:lnTo>
                <a:lnTo>
                  <a:pt x="1586761" y="1034741"/>
                </a:lnTo>
                <a:lnTo>
                  <a:pt x="1580101" y="1032204"/>
                </a:lnTo>
                <a:lnTo>
                  <a:pt x="1574075" y="1029033"/>
                </a:lnTo>
                <a:lnTo>
                  <a:pt x="1567733" y="1025861"/>
                </a:lnTo>
                <a:lnTo>
                  <a:pt x="1562024" y="1022690"/>
                </a:lnTo>
                <a:lnTo>
                  <a:pt x="1556315" y="1018884"/>
                </a:lnTo>
                <a:lnTo>
                  <a:pt x="1550290" y="1015078"/>
                </a:lnTo>
                <a:lnTo>
                  <a:pt x="1545215" y="1010638"/>
                </a:lnTo>
                <a:lnTo>
                  <a:pt x="1540141" y="1006516"/>
                </a:lnTo>
                <a:lnTo>
                  <a:pt x="1535067" y="1001758"/>
                </a:lnTo>
                <a:lnTo>
                  <a:pt x="1530310" y="997001"/>
                </a:lnTo>
                <a:lnTo>
                  <a:pt x="1526187" y="991610"/>
                </a:lnTo>
                <a:lnTo>
                  <a:pt x="1521747" y="986535"/>
                </a:lnTo>
                <a:lnTo>
                  <a:pt x="1517624" y="980510"/>
                </a:lnTo>
                <a:lnTo>
                  <a:pt x="1514135" y="975118"/>
                </a:lnTo>
                <a:lnTo>
                  <a:pt x="1510964" y="969093"/>
                </a:lnTo>
                <a:lnTo>
                  <a:pt x="1507792" y="962750"/>
                </a:lnTo>
                <a:lnTo>
                  <a:pt x="1504621" y="956724"/>
                </a:lnTo>
                <a:lnTo>
                  <a:pt x="1502084" y="950064"/>
                </a:lnTo>
                <a:lnTo>
                  <a:pt x="1500181" y="943721"/>
                </a:lnTo>
                <a:lnTo>
                  <a:pt x="1498278" y="937061"/>
                </a:lnTo>
                <a:lnTo>
                  <a:pt x="1496692" y="930401"/>
                </a:lnTo>
                <a:lnTo>
                  <a:pt x="1495424" y="923424"/>
                </a:lnTo>
                <a:lnTo>
                  <a:pt x="1494472" y="916130"/>
                </a:lnTo>
                <a:lnTo>
                  <a:pt x="1493838" y="908835"/>
                </a:lnTo>
                <a:lnTo>
                  <a:pt x="1493838" y="901541"/>
                </a:lnTo>
                <a:lnTo>
                  <a:pt x="1493838" y="894247"/>
                </a:lnTo>
                <a:lnTo>
                  <a:pt x="1494472" y="887270"/>
                </a:lnTo>
                <a:lnTo>
                  <a:pt x="1495424" y="880292"/>
                </a:lnTo>
                <a:lnTo>
                  <a:pt x="1496692" y="873315"/>
                </a:lnTo>
                <a:lnTo>
                  <a:pt x="1498278" y="866338"/>
                </a:lnTo>
                <a:lnTo>
                  <a:pt x="1500181" y="859678"/>
                </a:lnTo>
                <a:lnTo>
                  <a:pt x="1502084" y="853018"/>
                </a:lnTo>
                <a:lnTo>
                  <a:pt x="1504621" y="846675"/>
                </a:lnTo>
                <a:lnTo>
                  <a:pt x="1507792" y="840332"/>
                </a:lnTo>
                <a:lnTo>
                  <a:pt x="1510964" y="834307"/>
                </a:lnTo>
                <a:lnTo>
                  <a:pt x="1514135" y="828281"/>
                </a:lnTo>
                <a:lnTo>
                  <a:pt x="1517624" y="822572"/>
                </a:lnTo>
                <a:lnTo>
                  <a:pt x="1521747" y="817181"/>
                </a:lnTo>
                <a:lnTo>
                  <a:pt x="1526187" y="811789"/>
                </a:lnTo>
                <a:lnTo>
                  <a:pt x="1530310" y="806715"/>
                </a:lnTo>
                <a:lnTo>
                  <a:pt x="1535067" y="801641"/>
                </a:lnTo>
                <a:lnTo>
                  <a:pt x="1540141" y="796884"/>
                </a:lnTo>
                <a:lnTo>
                  <a:pt x="1545215" y="792444"/>
                </a:lnTo>
                <a:lnTo>
                  <a:pt x="1550290" y="788638"/>
                </a:lnTo>
                <a:lnTo>
                  <a:pt x="1556315" y="784515"/>
                </a:lnTo>
                <a:lnTo>
                  <a:pt x="1562024" y="781026"/>
                </a:lnTo>
                <a:lnTo>
                  <a:pt x="1567733" y="777221"/>
                </a:lnTo>
                <a:lnTo>
                  <a:pt x="1574075" y="774049"/>
                </a:lnTo>
                <a:lnTo>
                  <a:pt x="1580101" y="771512"/>
                </a:lnTo>
                <a:lnTo>
                  <a:pt x="1586761" y="768975"/>
                </a:lnTo>
                <a:lnTo>
                  <a:pt x="1593104" y="766755"/>
                </a:lnTo>
                <a:lnTo>
                  <a:pt x="1599764" y="764535"/>
                </a:lnTo>
                <a:lnTo>
                  <a:pt x="1606424" y="763266"/>
                </a:lnTo>
                <a:lnTo>
                  <a:pt x="1613401" y="761998"/>
                </a:lnTo>
                <a:lnTo>
                  <a:pt x="1620696" y="761046"/>
                </a:lnTo>
                <a:lnTo>
                  <a:pt x="1627990" y="760729"/>
                </a:lnTo>
                <a:lnTo>
                  <a:pt x="1635284" y="760412"/>
                </a:lnTo>
                <a:close/>
                <a:moveTo>
                  <a:pt x="221616" y="760412"/>
                </a:moveTo>
                <a:lnTo>
                  <a:pt x="228934" y="760729"/>
                </a:lnTo>
                <a:lnTo>
                  <a:pt x="235935" y="761046"/>
                </a:lnTo>
                <a:lnTo>
                  <a:pt x="243254" y="761998"/>
                </a:lnTo>
                <a:lnTo>
                  <a:pt x="249936" y="763266"/>
                </a:lnTo>
                <a:lnTo>
                  <a:pt x="256937" y="764535"/>
                </a:lnTo>
                <a:lnTo>
                  <a:pt x="263938" y="766755"/>
                </a:lnTo>
                <a:lnTo>
                  <a:pt x="270302" y="768975"/>
                </a:lnTo>
                <a:lnTo>
                  <a:pt x="276666" y="771512"/>
                </a:lnTo>
                <a:lnTo>
                  <a:pt x="283030" y="774049"/>
                </a:lnTo>
                <a:lnTo>
                  <a:pt x="289395" y="777221"/>
                </a:lnTo>
                <a:lnTo>
                  <a:pt x="295122" y="781026"/>
                </a:lnTo>
                <a:lnTo>
                  <a:pt x="300850" y="784515"/>
                </a:lnTo>
                <a:lnTo>
                  <a:pt x="306260" y="788638"/>
                </a:lnTo>
                <a:lnTo>
                  <a:pt x="311988" y="792444"/>
                </a:lnTo>
                <a:lnTo>
                  <a:pt x="317079" y="796884"/>
                </a:lnTo>
                <a:lnTo>
                  <a:pt x="321534" y="801641"/>
                </a:lnTo>
                <a:lnTo>
                  <a:pt x="326307" y="806715"/>
                </a:lnTo>
                <a:lnTo>
                  <a:pt x="331080" y="811789"/>
                </a:lnTo>
                <a:lnTo>
                  <a:pt x="335217" y="817181"/>
                </a:lnTo>
                <a:lnTo>
                  <a:pt x="339036" y="822572"/>
                </a:lnTo>
                <a:lnTo>
                  <a:pt x="342854" y="828281"/>
                </a:lnTo>
                <a:lnTo>
                  <a:pt x="346355" y="834307"/>
                </a:lnTo>
                <a:lnTo>
                  <a:pt x="349219" y="840332"/>
                </a:lnTo>
                <a:lnTo>
                  <a:pt x="352082" y="846675"/>
                </a:lnTo>
                <a:lnTo>
                  <a:pt x="354628" y="853018"/>
                </a:lnTo>
                <a:lnTo>
                  <a:pt x="356856" y="859678"/>
                </a:lnTo>
                <a:lnTo>
                  <a:pt x="359083" y="866338"/>
                </a:lnTo>
                <a:lnTo>
                  <a:pt x="360674" y="873315"/>
                </a:lnTo>
                <a:lnTo>
                  <a:pt x="361629" y="880292"/>
                </a:lnTo>
                <a:lnTo>
                  <a:pt x="362902" y="887270"/>
                </a:lnTo>
                <a:lnTo>
                  <a:pt x="363220" y="894247"/>
                </a:lnTo>
                <a:lnTo>
                  <a:pt x="363538" y="901541"/>
                </a:lnTo>
                <a:lnTo>
                  <a:pt x="363220" y="908835"/>
                </a:lnTo>
                <a:lnTo>
                  <a:pt x="362902" y="916130"/>
                </a:lnTo>
                <a:lnTo>
                  <a:pt x="361629" y="923424"/>
                </a:lnTo>
                <a:lnTo>
                  <a:pt x="360674" y="930401"/>
                </a:lnTo>
                <a:lnTo>
                  <a:pt x="359083" y="937061"/>
                </a:lnTo>
                <a:lnTo>
                  <a:pt x="356856" y="943721"/>
                </a:lnTo>
                <a:lnTo>
                  <a:pt x="354628" y="950064"/>
                </a:lnTo>
                <a:lnTo>
                  <a:pt x="352082" y="956724"/>
                </a:lnTo>
                <a:lnTo>
                  <a:pt x="349219" y="962750"/>
                </a:lnTo>
                <a:lnTo>
                  <a:pt x="346355" y="969093"/>
                </a:lnTo>
                <a:lnTo>
                  <a:pt x="342854" y="975118"/>
                </a:lnTo>
                <a:lnTo>
                  <a:pt x="339036" y="980510"/>
                </a:lnTo>
                <a:lnTo>
                  <a:pt x="335217" y="986535"/>
                </a:lnTo>
                <a:lnTo>
                  <a:pt x="331080" y="991610"/>
                </a:lnTo>
                <a:lnTo>
                  <a:pt x="326307" y="997001"/>
                </a:lnTo>
                <a:lnTo>
                  <a:pt x="321534" y="1001758"/>
                </a:lnTo>
                <a:lnTo>
                  <a:pt x="317079" y="1006516"/>
                </a:lnTo>
                <a:lnTo>
                  <a:pt x="311988" y="1010638"/>
                </a:lnTo>
                <a:lnTo>
                  <a:pt x="306260" y="1015078"/>
                </a:lnTo>
                <a:lnTo>
                  <a:pt x="300850" y="1018884"/>
                </a:lnTo>
                <a:lnTo>
                  <a:pt x="295122" y="1022690"/>
                </a:lnTo>
                <a:lnTo>
                  <a:pt x="289395" y="1025861"/>
                </a:lnTo>
                <a:lnTo>
                  <a:pt x="283030" y="1029033"/>
                </a:lnTo>
                <a:lnTo>
                  <a:pt x="276666" y="1032204"/>
                </a:lnTo>
                <a:lnTo>
                  <a:pt x="270302" y="1034741"/>
                </a:lnTo>
                <a:lnTo>
                  <a:pt x="263938" y="1036644"/>
                </a:lnTo>
                <a:lnTo>
                  <a:pt x="256937" y="1038547"/>
                </a:lnTo>
                <a:lnTo>
                  <a:pt x="249936" y="1040133"/>
                </a:lnTo>
                <a:lnTo>
                  <a:pt x="243254" y="1041401"/>
                </a:lnTo>
                <a:lnTo>
                  <a:pt x="235935" y="1042353"/>
                </a:lnTo>
                <a:lnTo>
                  <a:pt x="228934" y="1042987"/>
                </a:lnTo>
                <a:lnTo>
                  <a:pt x="221616" y="1042987"/>
                </a:lnTo>
                <a:lnTo>
                  <a:pt x="213978" y="1042987"/>
                </a:lnTo>
                <a:lnTo>
                  <a:pt x="207296" y="1042353"/>
                </a:lnTo>
                <a:lnTo>
                  <a:pt x="199977" y="1041401"/>
                </a:lnTo>
                <a:lnTo>
                  <a:pt x="192977" y="1040133"/>
                </a:lnTo>
                <a:lnTo>
                  <a:pt x="185976" y="1038547"/>
                </a:lnTo>
                <a:lnTo>
                  <a:pt x="179612" y="1036644"/>
                </a:lnTo>
                <a:lnTo>
                  <a:pt x="172611" y="1034741"/>
                </a:lnTo>
                <a:lnTo>
                  <a:pt x="166565" y="1032204"/>
                </a:lnTo>
                <a:lnTo>
                  <a:pt x="159883" y="1029033"/>
                </a:lnTo>
                <a:lnTo>
                  <a:pt x="154155" y="1025861"/>
                </a:lnTo>
                <a:lnTo>
                  <a:pt x="147791" y="1022690"/>
                </a:lnTo>
                <a:lnTo>
                  <a:pt x="142063" y="1018884"/>
                </a:lnTo>
                <a:lnTo>
                  <a:pt x="136653" y="1015078"/>
                </a:lnTo>
                <a:lnTo>
                  <a:pt x="131243" y="1010638"/>
                </a:lnTo>
                <a:lnTo>
                  <a:pt x="126152" y="1006516"/>
                </a:lnTo>
                <a:lnTo>
                  <a:pt x="121379" y="1001758"/>
                </a:lnTo>
                <a:lnTo>
                  <a:pt x="116606" y="997001"/>
                </a:lnTo>
                <a:lnTo>
                  <a:pt x="111833" y="991610"/>
                </a:lnTo>
                <a:lnTo>
                  <a:pt x="108014" y="986535"/>
                </a:lnTo>
                <a:lnTo>
                  <a:pt x="103877" y="980510"/>
                </a:lnTo>
                <a:lnTo>
                  <a:pt x="100377" y="975118"/>
                </a:lnTo>
                <a:lnTo>
                  <a:pt x="96558" y="969093"/>
                </a:lnTo>
                <a:lnTo>
                  <a:pt x="93694" y="962750"/>
                </a:lnTo>
                <a:lnTo>
                  <a:pt x="90831" y="956724"/>
                </a:lnTo>
                <a:lnTo>
                  <a:pt x="88285" y="950064"/>
                </a:lnTo>
                <a:lnTo>
                  <a:pt x="86057" y="943721"/>
                </a:lnTo>
                <a:lnTo>
                  <a:pt x="84148" y="937061"/>
                </a:lnTo>
                <a:lnTo>
                  <a:pt x="82557" y="930401"/>
                </a:lnTo>
                <a:lnTo>
                  <a:pt x="81284" y="923424"/>
                </a:lnTo>
                <a:lnTo>
                  <a:pt x="80330" y="916130"/>
                </a:lnTo>
                <a:lnTo>
                  <a:pt x="80011" y="908835"/>
                </a:lnTo>
                <a:lnTo>
                  <a:pt x="79375" y="901541"/>
                </a:lnTo>
                <a:lnTo>
                  <a:pt x="80011" y="894247"/>
                </a:lnTo>
                <a:lnTo>
                  <a:pt x="80330" y="887270"/>
                </a:lnTo>
                <a:lnTo>
                  <a:pt x="81284" y="880292"/>
                </a:lnTo>
                <a:lnTo>
                  <a:pt x="82557" y="873315"/>
                </a:lnTo>
                <a:lnTo>
                  <a:pt x="84148" y="866338"/>
                </a:lnTo>
                <a:lnTo>
                  <a:pt x="86057" y="859678"/>
                </a:lnTo>
                <a:lnTo>
                  <a:pt x="88285" y="853018"/>
                </a:lnTo>
                <a:lnTo>
                  <a:pt x="90831" y="846675"/>
                </a:lnTo>
                <a:lnTo>
                  <a:pt x="93694" y="840332"/>
                </a:lnTo>
                <a:lnTo>
                  <a:pt x="96558" y="834307"/>
                </a:lnTo>
                <a:lnTo>
                  <a:pt x="100377" y="828281"/>
                </a:lnTo>
                <a:lnTo>
                  <a:pt x="103877" y="822572"/>
                </a:lnTo>
                <a:lnTo>
                  <a:pt x="108014" y="817181"/>
                </a:lnTo>
                <a:lnTo>
                  <a:pt x="111833" y="811789"/>
                </a:lnTo>
                <a:lnTo>
                  <a:pt x="116606" y="806715"/>
                </a:lnTo>
                <a:lnTo>
                  <a:pt x="121379" y="801641"/>
                </a:lnTo>
                <a:lnTo>
                  <a:pt x="126152" y="796884"/>
                </a:lnTo>
                <a:lnTo>
                  <a:pt x="131243" y="792444"/>
                </a:lnTo>
                <a:lnTo>
                  <a:pt x="136653" y="788638"/>
                </a:lnTo>
                <a:lnTo>
                  <a:pt x="142063" y="784515"/>
                </a:lnTo>
                <a:lnTo>
                  <a:pt x="147791" y="781026"/>
                </a:lnTo>
                <a:lnTo>
                  <a:pt x="154155" y="777221"/>
                </a:lnTo>
                <a:lnTo>
                  <a:pt x="159883" y="774049"/>
                </a:lnTo>
                <a:lnTo>
                  <a:pt x="166565" y="771512"/>
                </a:lnTo>
                <a:lnTo>
                  <a:pt x="172611" y="768975"/>
                </a:lnTo>
                <a:lnTo>
                  <a:pt x="179612" y="766755"/>
                </a:lnTo>
                <a:lnTo>
                  <a:pt x="185976" y="764535"/>
                </a:lnTo>
                <a:lnTo>
                  <a:pt x="192977" y="763266"/>
                </a:lnTo>
                <a:lnTo>
                  <a:pt x="199977" y="761998"/>
                </a:lnTo>
                <a:lnTo>
                  <a:pt x="207296" y="761046"/>
                </a:lnTo>
                <a:lnTo>
                  <a:pt x="213978" y="760729"/>
                </a:lnTo>
                <a:lnTo>
                  <a:pt x="221616" y="760412"/>
                </a:lnTo>
                <a:close/>
                <a:moveTo>
                  <a:pt x="1403413" y="254952"/>
                </a:moveTo>
                <a:lnTo>
                  <a:pt x="1403413" y="450215"/>
                </a:lnTo>
                <a:lnTo>
                  <a:pt x="1774869" y="450215"/>
                </a:lnTo>
                <a:lnTo>
                  <a:pt x="1729073" y="258444"/>
                </a:lnTo>
                <a:lnTo>
                  <a:pt x="1403413" y="254952"/>
                </a:lnTo>
                <a:close/>
                <a:moveTo>
                  <a:pt x="1365250" y="217487"/>
                </a:moveTo>
                <a:lnTo>
                  <a:pt x="1766918" y="217487"/>
                </a:lnTo>
                <a:lnTo>
                  <a:pt x="1886179" y="749300"/>
                </a:lnTo>
                <a:lnTo>
                  <a:pt x="1939925" y="749300"/>
                </a:lnTo>
                <a:lnTo>
                  <a:pt x="1939925" y="860425"/>
                </a:lnTo>
                <a:lnTo>
                  <a:pt x="1886179" y="860425"/>
                </a:lnTo>
                <a:lnTo>
                  <a:pt x="1792043" y="860425"/>
                </a:lnTo>
                <a:lnTo>
                  <a:pt x="1790134" y="854075"/>
                </a:lnTo>
                <a:lnTo>
                  <a:pt x="1788226" y="847408"/>
                </a:lnTo>
                <a:lnTo>
                  <a:pt x="1785682" y="841375"/>
                </a:lnTo>
                <a:lnTo>
                  <a:pt x="1783138" y="835025"/>
                </a:lnTo>
                <a:lnTo>
                  <a:pt x="1779958" y="829310"/>
                </a:lnTo>
                <a:lnTo>
                  <a:pt x="1777095" y="823595"/>
                </a:lnTo>
                <a:lnTo>
                  <a:pt x="1773915" y="817563"/>
                </a:lnTo>
                <a:lnTo>
                  <a:pt x="1770417" y="812165"/>
                </a:lnTo>
                <a:lnTo>
                  <a:pt x="1766600" y="806768"/>
                </a:lnTo>
                <a:lnTo>
                  <a:pt x="1762784" y="801688"/>
                </a:lnTo>
                <a:lnTo>
                  <a:pt x="1758650" y="796608"/>
                </a:lnTo>
                <a:lnTo>
                  <a:pt x="1754197" y="791528"/>
                </a:lnTo>
                <a:lnTo>
                  <a:pt x="1749427" y="786765"/>
                </a:lnTo>
                <a:lnTo>
                  <a:pt x="1744975" y="782320"/>
                </a:lnTo>
                <a:lnTo>
                  <a:pt x="1740204" y="778193"/>
                </a:lnTo>
                <a:lnTo>
                  <a:pt x="1735116" y="774065"/>
                </a:lnTo>
                <a:lnTo>
                  <a:pt x="1730027" y="770255"/>
                </a:lnTo>
                <a:lnTo>
                  <a:pt x="1724621" y="766445"/>
                </a:lnTo>
                <a:lnTo>
                  <a:pt x="1718578" y="762953"/>
                </a:lnTo>
                <a:lnTo>
                  <a:pt x="1713172" y="759460"/>
                </a:lnTo>
                <a:lnTo>
                  <a:pt x="1707447" y="756285"/>
                </a:lnTo>
                <a:lnTo>
                  <a:pt x="1701087" y="753745"/>
                </a:lnTo>
                <a:lnTo>
                  <a:pt x="1695044" y="750887"/>
                </a:lnTo>
                <a:lnTo>
                  <a:pt x="1689002" y="748665"/>
                </a:lnTo>
                <a:lnTo>
                  <a:pt x="1682641" y="746442"/>
                </a:lnTo>
                <a:lnTo>
                  <a:pt x="1676281" y="744855"/>
                </a:lnTo>
                <a:lnTo>
                  <a:pt x="1669602" y="743267"/>
                </a:lnTo>
                <a:lnTo>
                  <a:pt x="1663242" y="741680"/>
                </a:lnTo>
                <a:lnTo>
                  <a:pt x="1656245" y="741045"/>
                </a:lnTo>
                <a:lnTo>
                  <a:pt x="1649248" y="740410"/>
                </a:lnTo>
                <a:lnTo>
                  <a:pt x="1642252" y="739775"/>
                </a:lnTo>
                <a:lnTo>
                  <a:pt x="1635573" y="739775"/>
                </a:lnTo>
                <a:lnTo>
                  <a:pt x="1628577" y="739775"/>
                </a:lnTo>
                <a:lnTo>
                  <a:pt x="1621262" y="740410"/>
                </a:lnTo>
                <a:lnTo>
                  <a:pt x="1614901" y="741045"/>
                </a:lnTo>
                <a:lnTo>
                  <a:pt x="1607905" y="741680"/>
                </a:lnTo>
                <a:lnTo>
                  <a:pt x="1601226" y="743267"/>
                </a:lnTo>
                <a:lnTo>
                  <a:pt x="1594866" y="744855"/>
                </a:lnTo>
                <a:lnTo>
                  <a:pt x="1588187" y="746442"/>
                </a:lnTo>
                <a:lnTo>
                  <a:pt x="1581827" y="748665"/>
                </a:lnTo>
                <a:lnTo>
                  <a:pt x="1575466" y="750887"/>
                </a:lnTo>
                <a:lnTo>
                  <a:pt x="1569423" y="753745"/>
                </a:lnTo>
                <a:lnTo>
                  <a:pt x="1563381" y="756285"/>
                </a:lnTo>
                <a:lnTo>
                  <a:pt x="1557656" y="759460"/>
                </a:lnTo>
                <a:lnTo>
                  <a:pt x="1551932" y="762953"/>
                </a:lnTo>
                <a:lnTo>
                  <a:pt x="1546526" y="766445"/>
                </a:lnTo>
                <a:lnTo>
                  <a:pt x="1541119" y="770255"/>
                </a:lnTo>
                <a:lnTo>
                  <a:pt x="1536031" y="774065"/>
                </a:lnTo>
                <a:lnTo>
                  <a:pt x="1530942" y="778193"/>
                </a:lnTo>
                <a:lnTo>
                  <a:pt x="1525854" y="782320"/>
                </a:lnTo>
                <a:lnTo>
                  <a:pt x="1521083" y="786765"/>
                </a:lnTo>
                <a:lnTo>
                  <a:pt x="1516631" y="791528"/>
                </a:lnTo>
                <a:lnTo>
                  <a:pt x="1512179" y="796608"/>
                </a:lnTo>
                <a:lnTo>
                  <a:pt x="1508044" y="801688"/>
                </a:lnTo>
                <a:lnTo>
                  <a:pt x="1504228" y="806768"/>
                </a:lnTo>
                <a:lnTo>
                  <a:pt x="1500412" y="812165"/>
                </a:lnTo>
                <a:lnTo>
                  <a:pt x="1496913" y="817563"/>
                </a:lnTo>
                <a:lnTo>
                  <a:pt x="1493733" y="823595"/>
                </a:lnTo>
                <a:lnTo>
                  <a:pt x="1490553" y="829310"/>
                </a:lnTo>
                <a:lnTo>
                  <a:pt x="1487690" y="835025"/>
                </a:lnTo>
                <a:lnTo>
                  <a:pt x="1485146" y="841375"/>
                </a:lnTo>
                <a:lnTo>
                  <a:pt x="1482920" y="847408"/>
                </a:lnTo>
                <a:lnTo>
                  <a:pt x="1480694" y="854075"/>
                </a:lnTo>
                <a:lnTo>
                  <a:pt x="1478786" y="860425"/>
                </a:lnTo>
                <a:lnTo>
                  <a:pt x="1365250" y="860425"/>
                </a:lnTo>
                <a:lnTo>
                  <a:pt x="1365250" y="217487"/>
                </a:lnTo>
                <a:close/>
                <a:moveTo>
                  <a:pt x="0" y="0"/>
                </a:moveTo>
                <a:lnTo>
                  <a:pt x="1312863" y="0"/>
                </a:lnTo>
                <a:lnTo>
                  <a:pt x="1312863" y="860425"/>
                </a:lnTo>
                <a:lnTo>
                  <a:pt x="378643" y="860425"/>
                </a:lnTo>
                <a:lnTo>
                  <a:pt x="376737" y="854077"/>
                </a:lnTo>
                <a:lnTo>
                  <a:pt x="374514" y="847412"/>
                </a:lnTo>
                <a:lnTo>
                  <a:pt x="371973" y="841382"/>
                </a:lnTo>
                <a:lnTo>
                  <a:pt x="369431" y="835034"/>
                </a:lnTo>
                <a:lnTo>
                  <a:pt x="366572" y="829322"/>
                </a:lnTo>
                <a:lnTo>
                  <a:pt x="363713" y="823609"/>
                </a:lnTo>
                <a:lnTo>
                  <a:pt x="360537" y="817578"/>
                </a:lnTo>
                <a:lnTo>
                  <a:pt x="356725" y="812183"/>
                </a:lnTo>
                <a:lnTo>
                  <a:pt x="353231" y="806787"/>
                </a:lnTo>
                <a:lnTo>
                  <a:pt x="349101" y="801709"/>
                </a:lnTo>
                <a:lnTo>
                  <a:pt x="344654" y="796631"/>
                </a:lnTo>
                <a:lnTo>
                  <a:pt x="340842" y="791553"/>
                </a:lnTo>
                <a:lnTo>
                  <a:pt x="336078" y="786792"/>
                </a:lnTo>
                <a:lnTo>
                  <a:pt x="331313" y="782349"/>
                </a:lnTo>
                <a:lnTo>
                  <a:pt x="326548" y="778223"/>
                </a:lnTo>
                <a:lnTo>
                  <a:pt x="321466" y="774097"/>
                </a:lnTo>
                <a:lnTo>
                  <a:pt x="316065" y="770288"/>
                </a:lnTo>
                <a:lnTo>
                  <a:pt x="310665" y="766480"/>
                </a:lnTo>
                <a:lnTo>
                  <a:pt x="305265" y="762989"/>
                </a:lnTo>
                <a:lnTo>
                  <a:pt x="299547" y="759497"/>
                </a:lnTo>
                <a:lnTo>
                  <a:pt x="293512" y="756323"/>
                </a:lnTo>
                <a:lnTo>
                  <a:pt x="287794" y="753784"/>
                </a:lnTo>
                <a:lnTo>
                  <a:pt x="281759" y="750928"/>
                </a:lnTo>
                <a:lnTo>
                  <a:pt x="275406" y="748706"/>
                </a:lnTo>
                <a:lnTo>
                  <a:pt x="269053" y="746484"/>
                </a:lnTo>
                <a:lnTo>
                  <a:pt x="262700" y="744898"/>
                </a:lnTo>
                <a:lnTo>
                  <a:pt x="256347" y="743311"/>
                </a:lnTo>
                <a:lnTo>
                  <a:pt x="249358" y="741724"/>
                </a:lnTo>
                <a:lnTo>
                  <a:pt x="242687" y="741089"/>
                </a:lnTo>
                <a:lnTo>
                  <a:pt x="236017" y="740454"/>
                </a:lnTo>
                <a:lnTo>
                  <a:pt x="229028" y="739819"/>
                </a:lnTo>
                <a:lnTo>
                  <a:pt x="222040" y="739819"/>
                </a:lnTo>
                <a:lnTo>
                  <a:pt x="214734" y="739819"/>
                </a:lnTo>
                <a:lnTo>
                  <a:pt x="208063" y="740454"/>
                </a:lnTo>
                <a:lnTo>
                  <a:pt x="201075" y="741089"/>
                </a:lnTo>
                <a:lnTo>
                  <a:pt x="194404" y="741724"/>
                </a:lnTo>
                <a:lnTo>
                  <a:pt x="187733" y="743311"/>
                </a:lnTo>
                <a:lnTo>
                  <a:pt x="181063" y="744898"/>
                </a:lnTo>
                <a:lnTo>
                  <a:pt x="175027" y="746484"/>
                </a:lnTo>
                <a:lnTo>
                  <a:pt x="168356" y="748706"/>
                </a:lnTo>
                <a:lnTo>
                  <a:pt x="162321" y="750928"/>
                </a:lnTo>
                <a:lnTo>
                  <a:pt x="155968" y="753784"/>
                </a:lnTo>
                <a:lnTo>
                  <a:pt x="150250" y="756323"/>
                </a:lnTo>
                <a:lnTo>
                  <a:pt x="144532" y="759497"/>
                </a:lnTo>
                <a:lnTo>
                  <a:pt x="138497" y="762989"/>
                </a:lnTo>
                <a:lnTo>
                  <a:pt x="133097" y="766480"/>
                </a:lnTo>
                <a:lnTo>
                  <a:pt x="127697" y="770288"/>
                </a:lnTo>
                <a:lnTo>
                  <a:pt x="122297" y="774097"/>
                </a:lnTo>
                <a:lnTo>
                  <a:pt x="117532" y="778223"/>
                </a:lnTo>
                <a:lnTo>
                  <a:pt x="112449" y="782349"/>
                </a:lnTo>
                <a:lnTo>
                  <a:pt x="107685" y="786792"/>
                </a:lnTo>
                <a:lnTo>
                  <a:pt x="103555" y="791553"/>
                </a:lnTo>
                <a:lnTo>
                  <a:pt x="99108" y="796631"/>
                </a:lnTo>
                <a:lnTo>
                  <a:pt x="94661" y="801709"/>
                </a:lnTo>
                <a:lnTo>
                  <a:pt x="90849" y="806787"/>
                </a:lnTo>
                <a:lnTo>
                  <a:pt x="87037" y="812183"/>
                </a:lnTo>
                <a:lnTo>
                  <a:pt x="83543" y="817578"/>
                </a:lnTo>
                <a:lnTo>
                  <a:pt x="80049" y="823609"/>
                </a:lnTo>
                <a:lnTo>
                  <a:pt x="77190" y="829322"/>
                </a:lnTo>
                <a:lnTo>
                  <a:pt x="74331" y="835034"/>
                </a:lnTo>
                <a:lnTo>
                  <a:pt x="71790" y="841382"/>
                </a:lnTo>
                <a:lnTo>
                  <a:pt x="69566" y="847412"/>
                </a:lnTo>
                <a:lnTo>
                  <a:pt x="67660" y="854077"/>
                </a:lnTo>
                <a:lnTo>
                  <a:pt x="65754" y="860425"/>
                </a:lnTo>
                <a:lnTo>
                  <a:pt x="0" y="8604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08538" y="4345199"/>
            <a:ext cx="2233512" cy="2782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9708" y="1021818"/>
            <a:ext cx="8038500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装箱、送货  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       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入库单、装箱标准、多</a:t>
            </a:r>
            <a:r>
              <a:rPr lang="en-US" altLang="zh-CN" sz="16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箱、签收交接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00050" y="847725"/>
            <a:ext cx="112652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五角星 1"/>
          <p:cNvSpPr/>
          <p:nvPr/>
        </p:nvSpPr>
        <p:spPr>
          <a:xfrm>
            <a:off x="2480879" y="1090694"/>
            <a:ext cx="233624" cy="251349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KSO_Shape"/>
          <p:cNvSpPr>
            <a:spLocks/>
          </p:cNvSpPr>
          <p:nvPr/>
        </p:nvSpPr>
        <p:spPr bwMode="auto">
          <a:xfrm>
            <a:off x="3181430" y="1672238"/>
            <a:ext cx="1028979" cy="1018080"/>
          </a:xfrm>
          <a:custGeom>
            <a:avLst/>
            <a:gdLst>
              <a:gd name="T0" fmla="*/ 796636 w 3505"/>
              <a:gd name="T1" fmla="*/ 117936 h 4076"/>
              <a:gd name="T2" fmla="*/ 1412219 w 3505"/>
              <a:gd name="T3" fmla="*/ 1292876 h 4076"/>
              <a:gd name="T4" fmla="*/ 957818 w 3505"/>
              <a:gd name="T5" fmla="*/ 1157272 h 4076"/>
              <a:gd name="T6" fmla="*/ 1547788 w 3505"/>
              <a:gd name="T7" fmla="*/ 406370 h 4076"/>
              <a:gd name="T8" fmla="*/ 804143 w 3505"/>
              <a:gd name="T9" fmla="*/ 1791563 h 4076"/>
              <a:gd name="T10" fmla="*/ 803260 w 3505"/>
              <a:gd name="T11" fmla="*/ 1792005 h 4076"/>
              <a:gd name="T12" fmla="*/ 801494 w 3505"/>
              <a:gd name="T13" fmla="*/ 1792888 h 4076"/>
              <a:gd name="T14" fmla="*/ 800169 w 3505"/>
              <a:gd name="T15" fmla="*/ 1793771 h 4076"/>
              <a:gd name="T16" fmla="*/ 799286 w 3505"/>
              <a:gd name="T17" fmla="*/ 1794213 h 4076"/>
              <a:gd name="T18" fmla="*/ 797519 w 3505"/>
              <a:gd name="T19" fmla="*/ 1795097 h 4076"/>
              <a:gd name="T20" fmla="*/ 795753 w 3505"/>
              <a:gd name="T21" fmla="*/ 1795980 h 4076"/>
              <a:gd name="T22" fmla="*/ 793987 w 3505"/>
              <a:gd name="T23" fmla="*/ 1796863 h 4076"/>
              <a:gd name="T24" fmla="*/ 792662 w 3505"/>
              <a:gd name="T25" fmla="*/ 1797305 h 4076"/>
              <a:gd name="T26" fmla="*/ 791779 w 3505"/>
              <a:gd name="T27" fmla="*/ 1797747 h 4076"/>
              <a:gd name="T28" fmla="*/ 790454 w 3505"/>
              <a:gd name="T29" fmla="*/ 1798188 h 4076"/>
              <a:gd name="T30" fmla="*/ 789129 w 3505"/>
              <a:gd name="T31" fmla="*/ 1798630 h 4076"/>
              <a:gd name="T32" fmla="*/ 787363 w 3505"/>
              <a:gd name="T33" fmla="*/ 1798630 h 4076"/>
              <a:gd name="T34" fmla="*/ 786038 w 3505"/>
              <a:gd name="T35" fmla="*/ 1799072 h 4076"/>
              <a:gd name="T36" fmla="*/ 784713 w 3505"/>
              <a:gd name="T37" fmla="*/ 1799514 h 4076"/>
              <a:gd name="T38" fmla="*/ 783388 w 3505"/>
              <a:gd name="T39" fmla="*/ 1799514 h 4076"/>
              <a:gd name="T40" fmla="*/ 781622 w 3505"/>
              <a:gd name="T41" fmla="*/ 1799955 h 4076"/>
              <a:gd name="T42" fmla="*/ 780297 w 3505"/>
              <a:gd name="T43" fmla="*/ 1800397 h 4076"/>
              <a:gd name="T44" fmla="*/ 778531 w 3505"/>
              <a:gd name="T45" fmla="*/ 1800397 h 4076"/>
              <a:gd name="T46" fmla="*/ 777206 w 3505"/>
              <a:gd name="T47" fmla="*/ 1800397 h 4076"/>
              <a:gd name="T48" fmla="*/ 775440 w 3505"/>
              <a:gd name="T49" fmla="*/ 1800397 h 4076"/>
              <a:gd name="T50" fmla="*/ 772790 w 3505"/>
              <a:gd name="T51" fmla="*/ 1800397 h 4076"/>
              <a:gd name="T52" fmla="*/ 771465 w 3505"/>
              <a:gd name="T53" fmla="*/ 1800397 h 4076"/>
              <a:gd name="T54" fmla="*/ 769699 w 3505"/>
              <a:gd name="T55" fmla="*/ 1800397 h 4076"/>
              <a:gd name="T56" fmla="*/ 768374 w 3505"/>
              <a:gd name="T57" fmla="*/ 1800397 h 4076"/>
              <a:gd name="T58" fmla="*/ 766608 w 3505"/>
              <a:gd name="T59" fmla="*/ 1799955 h 4076"/>
              <a:gd name="T60" fmla="*/ 765283 w 3505"/>
              <a:gd name="T61" fmla="*/ 1799955 h 4076"/>
              <a:gd name="T62" fmla="*/ 763958 w 3505"/>
              <a:gd name="T63" fmla="*/ 1799514 h 4076"/>
              <a:gd name="T64" fmla="*/ 762633 w 3505"/>
              <a:gd name="T65" fmla="*/ 1799514 h 4076"/>
              <a:gd name="T66" fmla="*/ 760867 w 3505"/>
              <a:gd name="T67" fmla="*/ 1799072 h 4076"/>
              <a:gd name="T68" fmla="*/ 759542 w 3505"/>
              <a:gd name="T69" fmla="*/ 1798630 h 4076"/>
              <a:gd name="T70" fmla="*/ 758217 w 3505"/>
              <a:gd name="T71" fmla="*/ 1798188 h 4076"/>
              <a:gd name="T72" fmla="*/ 756893 w 3505"/>
              <a:gd name="T73" fmla="*/ 1797747 h 4076"/>
              <a:gd name="T74" fmla="*/ 755568 w 3505"/>
              <a:gd name="T75" fmla="*/ 1797305 h 4076"/>
              <a:gd name="T76" fmla="*/ 753801 w 3505"/>
              <a:gd name="T77" fmla="*/ 1796863 h 4076"/>
              <a:gd name="T78" fmla="*/ 752477 w 3505"/>
              <a:gd name="T79" fmla="*/ 1796422 h 4076"/>
              <a:gd name="T80" fmla="*/ 751152 w 3505"/>
              <a:gd name="T81" fmla="*/ 1795538 h 4076"/>
              <a:gd name="T82" fmla="*/ 748944 w 3505"/>
              <a:gd name="T83" fmla="*/ 1794655 h 4076"/>
              <a:gd name="T84" fmla="*/ 748061 w 3505"/>
              <a:gd name="T85" fmla="*/ 1794213 h 4076"/>
              <a:gd name="T86" fmla="*/ 746294 w 3505"/>
              <a:gd name="T87" fmla="*/ 1793330 h 4076"/>
              <a:gd name="T88" fmla="*/ 744970 w 3505"/>
              <a:gd name="T89" fmla="*/ 1792446 h 4076"/>
              <a:gd name="T90" fmla="*/ 744086 w 3505"/>
              <a:gd name="T91" fmla="*/ 1791563 h 4076"/>
              <a:gd name="T92" fmla="*/ 0 w 3505"/>
              <a:gd name="T93" fmla="*/ 1355157 h 4076"/>
              <a:gd name="T94" fmla="*/ 773673 w 3505"/>
              <a:gd name="T95" fmla="*/ 7067 h 4076"/>
              <a:gd name="T96" fmla="*/ 109957 w 3505"/>
              <a:gd name="T97" fmla="*/ 498687 h 4076"/>
              <a:gd name="T98" fmla="*/ 433646 w 3505"/>
              <a:gd name="T99" fmla="*/ 674486 h 4076"/>
              <a:gd name="T100" fmla="*/ 109957 w 3505"/>
              <a:gd name="T101" fmla="*/ 498687 h 4076"/>
              <a:gd name="T102" fmla="*/ 773673 w 3505"/>
              <a:gd name="T103" fmla="*/ 734558 h 4076"/>
              <a:gd name="T104" fmla="*/ 1196279 w 3505"/>
              <a:gd name="T105" fmla="*/ 1288901 h 4076"/>
              <a:gd name="T106" fmla="*/ 1078815 w 3505"/>
              <a:gd name="T107" fmla="*/ 1479718 h 4076"/>
              <a:gd name="T108" fmla="*/ 1063359 w 3505"/>
              <a:gd name="T109" fmla="*/ 1241638 h 4076"/>
              <a:gd name="T110" fmla="*/ 1183031 w 3505"/>
              <a:gd name="T111" fmla="*/ 1155505 h 4076"/>
              <a:gd name="T112" fmla="*/ 1213060 w 3505"/>
              <a:gd name="T113" fmla="*/ 1044195 h 40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505" h="4076">
                <a:moveTo>
                  <a:pt x="400" y="928"/>
                </a:moveTo>
                <a:cubicBezTo>
                  <a:pt x="799" y="1145"/>
                  <a:pt x="799" y="1145"/>
                  <a:pt x="799" y="1145"/>
                </a:cubicBezTo>
                <a:cubicBezTo>
                  <a:pt x="2156" y="444"/>
                  <a:pt x="2156" y="444"/>
                  <a:pt x="2156" y="444"/>
                </a:cubicBezTo>
                <a:cubicBezTo>
                  <a:pt x="1804" y="267"/>
                  <a:pt x="1804" y="267"/>
                  <a:pt x="1804" y="267"/>
                </a:cubicBezTo>
                <a:cubicBezTo>
                  <a:pt x="400" y="928"/>
                  <a:pt x="400" y="928"/>
                  <a:pt x="400" y="928"/>
                </a:cubicBezTo>
                <a:close/>
                <a:moveTo>
                  <a:pt x="2245" y="3543"/>
                </a:moveTo>
                <a:cubicBezTo>
                  <a:pt x="3158" y="3047"/>
                  <a:pt x="3158" y="3047"/>
                  <a:pt x="3158" y="3047"/>
                </a:cubicBezTo>
                <a:cubicBezTo>
                  <a:pt x="3183" y="3008"/>
                  <a:pt x="3198" y="2965"/>
                  <a:pt x="3198" y="2927"/>
                </a:cubicBezTo>
                <a:cubicBezTo>
                  <a:pt x="3198" y="2091"/>
                  <a:pt x="3198" y="2091"/>
                  <a:pt x="3198" y="2091"/>
                </a:cubicBezTo>
                <a:cubicBezTo>
                  <a:pt x="3198" y="2012"/>
                  <a:pt x="3134" y="1981"/>
                  <a:pt x="3055" y="2021"/>
                </a:cubicBezTo>
                <a:cubicBezTo>
                  <a:pt x="2311" y="2403"/>
                  <a:pt x="2311" y="2403"/>
                  <a:pt x="2311" y="2403"/>
                </a:cubicBezTo>
                <a:cubicBezTo>
                  <a:pt x="2233" y="2444"/>
                  <a:pt x="2169" y="2541"/>
                  <a:pt x="2169" y="2620"/>
                </a:cubicBezTo>
                <a:cubicBezTo>
                  <a:pt x="2169" y="3456"/>
                  <a:pt x="2169" y="3456"/>
                  <a:pt x="2169" y="3456"/>
                </a:cubicBezTo>
                <a:cubicBezTo>
                  <a:pt x="2169" y="3510"/>
                  <a:pt x="2199" y="3542"/>
                  <a:pt x="2245" y="3543"/>
                </a:cubicBezTo>
                <a:close/>
                <a:moveTo>
                  <a:pt x="3425" y="804"/>
                </a:moveTo>
                <a:cubicBezTo>
                  <a:pt x="3472" y="822"/>
                  <a:pt x="3505" y="867"/>
                  <a:pt x="3505" y="920"/>
                </a:cubicBezTo>
                <a:cubicBezTo>
                  <a:pt x="3505" y="3068"/>
                  <a:pt x="3505" y="3068"/>
                  <a:pt x="3505" y="3068"/>
                </a:cubicBezTo>
                <a:cubicBezTo>
                  <a:pt x="3504" y="3068"/>
                  <a:pt x="3504" y="3068"/>
                  <a:pt x="3504" y="3068"/>
                </a:cubicBezTo>
                <a:cubicBezTo>
                  <a:pt x="3504" y="3112"/>
                  <a:pt x="3481" y="3154"/>
                  <a:pt x="3440" y="3177"/>
                </a:cubicBezTo>
                <a:cubicBezTo>
                  <a:pt x="1821" y="4056"/>
                  <a:pt x="1821" y="4056"/>
                  <a:pt x="1821" y="4056"/>
                </a:cubicBezTo>
                <a:cubicBezTo>
                  <a:pt x="1821" y="4056"/>
                  <a:pt x="1821" y="4056"/>
                  <a:pt x="1821" y="4056"/>
                </a:cubicBezTo>
                <a:cubicBezTo>
                  <a:pt x="1820" y="4056"/>
                  <a:pt x="1820" y="4056"/>
                  <a:pt x="1820" y="4056"/>
                </a:cubicBezTo>
                <a:cubicBezTo>
                  <a:pt x="1820" y="4057"/>
                  <a:pt x="1820" y="4057"/>
                  <a:pt x="1820" y="4057"/>
                </a:cubicBezTo>
                <a:cubicBezTo>
                  <a:pt x="1819" y="4057"/>
                  <a:pt x="1819" y="4057"/>
                  <a:pt x="1819" y="4057"/>
                </a:cubicBezTo>
                <a:cubicBezTo>
                  <a:pt x="1818" y="4058"/>
                  <a:pt x="1818" y="4058"/>
                  <a:pt x="1818" y="4058"/>
                </a:cubicBezTo>
                <a:cubicBezTo>
                  <a:pt x="1817" y="4058"/>
                  <a:pt x="1817" y="4058"/>
                  <a:pt x="1817" y="4058"/>
                </a:cubicBezTo>
                <a:cubicBezTo>
                  <a:pt x="1816" y="4059"/>
                  <a:pt x="1816" y="4059"/>
                  <a:pt x="1816" y="4059"/>
                </a:cubicBezTo>
                <a:cubicBezTo>
                  <a:pt x="1815" y="4059"/>
                  <a:pt x="1815" y="4059"/>
                  <a:pt x="1815" y="4059"/>
                </a:cubicBezTo>
                <a:cubicBezTo>
                  <a:pt x="1814" y="4060"/>
                  <a:pt x="1814" y="4060"/>
                  <a:pt x="1814" y="4060"/>
                </a:cubicBezTo>
                <a:cubicBezTo>
                  <a:pt x="1814" y="4060"/>
                  <a:pt x="1814" y="4060"/>
                  <a:pt x="1814" y="4060"/>
                </a:cubicBezTo>
                <a:cubicBezTo>
                  <a:pt x="1814" y="4061"/>
                  <a:pt x="1814" y="4061"/>
                  <a:pt x="1814" y="4061"/>
                </a:cubicBezTo>
                <a:cubicBezTo>
                  <a:pt x="1812" y="4061"/>
                  <a:pt x="1812" y="4061"/>
                  <a:pt x="1812" y="4061"/>
                </a:cubicBezTo>
                <a:cubicBezTo>
                  <a:pt x="1812" y="4061"/>
                  <a:pt x="1812" y="4061"/>
                  <a:pt x="1812" y="4061"/>
                </a:cubicBezTo>
                <a:cubicBezTo>
                  <a:pt x="1811" y="4062"/>
                  <a:pt x="1811" y="4062"/>
                  <a:pt x="1811" y="4062"/>
                </a:cubicBezTo>
                <a:cubicBezTo>
                  <a:pt x="1811" y="4062"/>
                  <a:pt x="1811" y="4062"/>
                  <a:pt x="1811" y="4062"/>
                </a:cubicBezTo>
                <a:cubicBezTo>
                  <a:pt x="1810" y="4062"/>
                  <a:pt x="1810" y="4062"/>
                  <a:pt x="1810" y="4062"/>
                </a:cubicBezTo>
                <a:cubicBezTo>
                  <a:pt x="1809" y="4063"/>
                  <a:pt x="1809" y="4063"/>
                  <a:pt x="1809" y="4063"/>
                </a:cubicBezTo>
                <a:cubicBezTo>
                  <a:pt x="1809" y="4063"/>
                  <a:pt x="1809" y="4063"/>
                  <a:pt x="1809" y="4063"/>
                </a:cubicBezTo>
                <a:cubicBezTo>
                  <a:pt x="1808" y="4063"/>
                  <a:pt x="1808" y="4063"/>
                  <a:pt x="1808" y="4063"/>
                </a:cubicBezTo>
                <a:cubicBezTo>
                  <a:pt x="1806" y="4064"/>
                  <a:pt x="1806" y="4064"/>
                  <a:pt x="1806" y="4064"/>
                </a:cubicBezTo>
                <a:cubicBezTo>
                  <a:pt x="1805" y="4065"/>
                  <a:pt x="1805" y="4065"/>
                  <a:pt x="1805" y="4065"/>
                </a:cubicBezTo>
                <a:cubicBezTo>
                  <a:pt x="1804" y="4065"/>
                  <a:pt x="1804" y="4065"/>
                  <a:pt x="1804" y="4065"/>
                </a:cubicBezTo>
                <a:cubicBezTo>
                  <a:pt x="1803" y="4066"/>
                  <a:pt x="1803" y="4066"/>
                  <a:pt x="1803" y="4066"/>
                </a:cubicBezTo>
                <a:cubicBezTo>
                  <a:pt x="1802" y="4066"/>
                  <a:pt x="1802" y="4066"/>
                  <a:pt x="1802" y="4066"/>
                </a:cubicBezTo>
                <a:cubicBezTo>
                  <a:pt x="1801" y="4067"/>
                  <a:pt x="1801" y="4067"/>
                  <a:pt x="1801" y="4067"/>
                </a:cubicBezTo>
                <a:cubicBezTo>
                  <a:pt x="1801" y="4067"/>
                  <a:pt x="1801" y="4067"/>
                  <a:pt x="1801" y="4067"/>
                </a:cubicBezTo>
                <a:cubicBezTo>
                  <a:pt x="1799" y="4067"/>
                  <a:pt x="1799" y="4067"/>
                  <a:pt x="1799" y="4067"/>
                </a:cubicBezTo>
                <a:cubicBezTo>
                  <a:pt x="1798" y="4068"/>
                  <a:pt x="1798" y="4068"/>
                  <a:pt x="1798" y="4068"/>
                </a:cubicBezTo>
                <a:cubicBezTo>
                  <a:pt x="1798" y="4068"/>
                  <a:pt x="1798" y="4068"/>
                  <a:pt x="1798" y="4068"/>
                </a:cubicBezTo>
                <a:cubicBezTo>
                  <a:pt x="1797" y="4068"/>
                  <a:pt x="1797" y="4068"/>
                  <a:pt x="1797" y="4068"/>
                </a:cubicBezTo>
                <a:cubicBezTo>
                  <a:pt x="1796" y="4068"/>
                  <a:pt x="1796" y="4068"/>
                  <a:pt x="1796" y="4068"/>
                </a:cubicBezTo>
                <a:cubicBezTo>
                  <a:pt x="1795" y="4069"/>
                  <a:pt x="1795" y="4069"/>
                  <a:pt x="1795" y="4069"/>
                </a:cubicBezTo>
                <a:cubicBezTo>
                  <a:pt x="1795" y="4069"/>
                  <a:pt x="1795" y="4069"/>
                  <a:pt x="1795" y="4069"/>
                </a:cubicBezTo>
                <a:cubicBezTo>
                  <a:pt x="1794" y="4069"/>
                  <a:pt x="1794" y="4069"/>
                  <a:pt x="1794" y="4069"/>
                </a:cubicBezTo>
                <a:cubicBezTo>
                  <a:pt x="1793" y="4070"/>
                  <a:pt x="1793" y="4070"/>
                  <a:pt x="1793" y="4070"/>
                </a:cubicBezTo>
                <a:cubicBezTo>
                  <a:pt x="1793" y="4070"/>
                  <a:pt x="1793" y="4070"/>
                  <a:pt x="1793" y="4070"/>
                </a:cubicBezTo>
                <a:cubicBezTo>
                  <a:pt x="1792" y="4070"/>
                  <a:pt x="1792" y="4070"/>
                  <a:pt x="1792" y="4070"/>
                </a:cubicBezTo>
                <a:cubicBezTo>
                  <a:pt x="1791" y="4070"/>
                  <a:pt x="1791" y="4070"/>
                  <a:pt x="1791" y="4070"/>
                </a:cubicBezTo>
                <a:cubicBezTo>
                  <a:pt x="1790" y="4071"/>
                  <a:pt x="1790" y="4071"/>
                  <a:pt x="1790" y="4071"/>
                </a:cubicBezTo>
                <a:cubicBezTo>
                  <a:pt x="1790" y="4071"/>
                  <a:pt x="1790" y="4071"/>
                  <a:pt x="1790" y="4071"/>
                </a:cubicBezTo>
                <a:cubicBezTo>
                  <a:pt x="1789" y="4071"/>
                  <a:pt x="1789" y="4071"/>
                  <a:pt x="1789" y="4071"/>
                </a:cubicBezTo>
                <a:cubicBezTo>
                  <a:pt x="1788" y="4071"/>
                  <a:pt x="1788" y="4071"/>
                  <a:pt x="1788" y="4071"/>
                </a:cubicBezTo>
                <a:cubicBezTo>
                  <a:pt x="1787" y="4072"/>
                  <a:pt x="1787" y="4072"/>
                  <a:pt x="1787" y="4072"/>
                </a:cubicBezTo>
                <a:cubicBezTo>
                  <a:pt x="1787" y="4072"/>
                  <a:pt x="1787" y="4072"/>
                  <a:pt x="1787" y="4072"/>
                </a:cubicBezTo>
                <a:cubicBezTo>
                  <a:pt x="1786" y="4072"/>
                  <a:pt x="1786" y="4072"/>
                  <a:pt x="1786" y="4072"/>
                </a:cubicBezTo>
                <a:cubicBezTo>
                  <a:pt x="1785" y="4072"/>
                  <a:pt x="1785" y="4072"/>
                  <a:pt x="1785" y="4072"/>
                </a:cubicBezTo>
                <a:cubicBezTo>
                  <a:pt x="1784" y="4072"/>
                  <a:pt x="1784" y="4072"/>
                  <a:pt x="1784" y="4072"/>
                </a:cubicBezTo>
                <a:cubicBezTo>
                  <a:pt x="1783" y="4072"/>
                  <a:pt x="1783" y="4072"/>
                  <a:pt x="1783" y="4072"/>
                </a:cubicBezTo>
                <a:cubicBezTo>
                  <a:pt x="1782" y="4073"/>
                  <a:pt x="1782" y="4073"/>
                  <a:pt x="1782" y="4073"/>
                </a:cubicBezTo>
                <a:cubicBezTo>
                  <a:pt x="1781" y="4073"/>
                  <a:pt x="1781" y="4073"/>
                  <a:pt x="1781" y="4073"/>
                </a:cubicBezTo>
                <a:cubicBezTo>
                  <a:pt x="1781" y="4073"/>
                  <a:pt x="1781" y="4073"/>
                  <a:pt x="1781" y="4073"/>
                </a:cubicBezTo>
                <a:cubicBezTo>
                  <a:pt x="1780" y="4073"/>
                  <a:pt x="1780" y="4073"/>
                  <a:pt x="1780" y="4073"/>
                </a:cubicBezTo>
                <a:cubicBezTo>
                  <a:pt x="1779" y="4074"/>
                  <a:pt x="1779" y="4074"/>
                  <a:pt x="1779" y="4074"/>
                </a:cubicBezTo>
                <a:cubicBezTo>
                  <a:pt x="1778" y="4074"/>
                  <a:pt x="1778" y="4074"/>
                  <a:pt x="1778" y="4074"/>
                </a:cubicBezTo>
                <a:cubicBezTo>
                  <a:pt x="1778" y="4074"/>
                  <a:pt x="1778" y="4074"/>
                  <a:pt x="1778" y="4074"/>
                </a:cubicBezTo>
                <a:cubicBezTo>
                  <a:pt x="1777" y="4074"/>
                  <a:pt x="1777" y="4074"/>
                  <a:pt x="1777" y="4074"/>
                </a:cubicBezTo>
                <a:cubicBezTo>
                  <a:pt x="1776" y="4074"/>
                  <a:pt x="1776" y="4074"/>
                  <a:pt x="1776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2" y="4075"/>
                  <a:pt x="1772" y="4075"/>
                  <a:pt x="1772" y="4075"/>
                </a:cubicBezTo>
                <a:cubicBezTo>
                  <a:pt x="1771" y="4075"/>
                  <a:pt x="1771" y="4075"/>
                  <a:pt x="1771" y="4075"/>
                </a:cubicBezTo>
                <a:cubicBezTo>
                  <a:pt x="1771" y="4075"/>
                  <a:pt x="1771" y="4075"/>
                  <a:pt x="1771" y="4075"/>
                </a:cubicBezTo>
                <a:cubicBezTo>
                  <a:pt x="1770" y="4075"/>
                  <a:pt x="1770" y="4075"/>
                  <a:pt x="1770" y="4075"/>
                </a:cubicBezTo>
                <a:cubicBezTo>
                  <a:pt x="1769" y="4075"/>
                  <a:pt x="1769" y="4075"/>
                  <a:pt x="1769" y="4075"/>
                </a:cubicBezTo>
                <a:cubicBezTo>
                  <a:pt x="1768" y="4075"/>
                  <a:pt x="1768" y="4075"/>
                  <a:pt x="1768" y="4075"/>
                </a:cubicBezTo>
                <a:cubicBezTo>
                  <a:pt x="1768" y="4076"/>
                  <a:pt x="1768" y="4076"/>
                  <a:pt x="1768" y="4076"/>
                </a:cubicBezTo>
                <a:cubicBezTo>
                  <a:pt x="1767" y="4076"/>
                  <a:pt x="1767" y="4076"/>
                  <a:pt x="1767" y="4076"/>
                </a:cubicBezTo>
                <a:cubicBezTo>
                  <a:pt x="1765" y="4076"/>
                  <a:pt x="1765" y="4076"/>
                  <a:pt x="1765" y="4076"/>
                </a:cubicBezTo>
                <a:cubicBezTo>
                  <a:pt x="1765" y="4076"/>
                  <a:pt x="1765" y="4076"/>
                  <a:pt x="1765" y="4076"/>
                </a:cubicBezTo>
                <a:cubicBezTo>
                  <a:pt x="1764" y="4076"/>
                  <a:pt x="1764" y="4076"/>
                  <a:pt x="1764" y="4076"/>
                </a:cubicBezTo>
                <a:cubicBezTo>
                  <a:pt x="1763" y="4076"/>
                  <a:pt x="1763" y="4076"/>
                  <a:pt x="1763" y="4076"/>
                </a:cubicBezTo>
                <a:cubicBezTo>
                  <a:pt x="1762" y="4076"/>
                  <a:pt x="1762" y="4076"/>
                  <a:pt x="1762" y="4076"/>
                </a:cubicBezTo>
                <a:cubicBezTo>
                  <a:pt x="1762" y="4076"/>
                  <a:pt x="1762" y="4076"/>
                  <a:pt x="1762" y="4076"/>
                </a:cubicBezTo>
                <a:cubicBezTo>
                  <a:pt x="1761" y="4076"/>
                  <a:pt x="1761" y="4076"/>
                  <a:pt x="1761" y="4076"/>
                </a:cubicBezTo>
                <a:cubicBezTo>
                  <a:pt x="1760" y="4076"/>
                  <a:pt x="1760" y="4076"/>
                  <a:pt x="1760" y="4076"/>
                </a:cubicBezTo>
                <a:cubicBezTo>
                  <a:pt x="1759" y="4076"/>
                  <a:pt x="1759" y="4076"/>
                  <a:pt x="1759" y="4076"/>
                </a:cubicBezTo>
                <a:cubicBezTo>
                  <a:pt x="1758" y="4076"/>
                  <a:pt x="1758" y="4076"/>
                  <a:pt x="1758" y="4076"/>
                </a:cubicBezTo>
                <a:cubicBezTo>
                  <a:pt x="1757" y="4076"/>
                  <a:pt x="1757" y="4076"/>
                  <a:pt x="1757" y="4076"/>
                </a:cubicBezTo>
                <a:cubicBezTo>
                  <a:pt x="1756" y="4076"/>
                  <a:pt x="1756" y="4076"/>
                  <a:pt x="1756" y="4076"/>
                </a:cubicBezTo>
                <a:cubicBezTo>
                  <a:pt x="1756" y="4076"/>
                  <a:pt x="1756" y="4076"/>
                  <a:pt x="1756" y="4076"/>
                </a:cubicBezTo>
                <a:cubicBezTo>
                  <a:pt x="1755" y="4076"/>
                  <a:pt x="1755" y="4076"/>
                  <a:pt x="1755" y="4076"/>
                </a:cubicBezTo>
                <a:cubicBezTo>
                  <a:pt x="1752" y="4076"/>
                  <a:pt x="1752" y="4076"/>
                  <a:pt x="1752" y="4076"/>
                </a:cubicBezTo>
                <a:cubicBezTo>
                  <a:pt x="1750" y="4076"/>
                  <a:pt x="1750" y="4076"/>
                  <a:pt x="1750" y="4076"/>
                </a:cubicBezTo>
                <a:cubicBezTo>
                  <a:pt x="1749" y="4076"/>
                  <a:pt x="1749" y="4076"/>
                  <a:pt x="1749" y="4076"/>
                </a:cubicBezTo>
                <a:cubicBezTo>
                  <a:pt x="1749" y="4076"/>
                  <a:pt x="1749" y="4076"/>
                  <a:pt x="1749" y="4076"/>
                </a:cubicBezTo>
                <a:cubicBezTo>
                  <a:pt x="1748" y="4076"/>
                  <a:pt x="1748" y="4076"/>
                  <a:pt x="1748" y="4076"/>
                </a:cubicBezTo>
                <a:cubicBezTo>
                  <a:pt x="1747" y="4076"/>
                  <a:pt x="1747" y="4076"/>
                  <a:pt x="1747" y="4076"/>
                </a:cubicBezTo>
                <a:cubicBezTo>
                  <a:pt x="1746" y="4076"/>
                  <a:pt x="1746" y="4076"/>
                  <a:pt x="1746" y="4076"/>
                </a:cubicBezTo>
                <a:cubicBezTo>
                  <a:pt x="1745" y="4076"/>
                  <a:pt x="1745" y="4076"/>
                  <a:pt x="1745" y="4076"/>
                </a:cubicBezTo>
                <a:cubicBezTo>
                  <a:pt x="1744" y="4076"/>
                  <a:pt x="1744" y="4076"/>
                  <a:pt x="1744" y="4076"/>
                </a:cubicBezTo>
                <a:cubicBezTo>
                  <a:pt x="1743" y="4076"/>
                  <a:pt x="1743" y="4076"/>
                  <a:pt x="1743" y="4076"/>
                </a:cubicBezTo>
                <a:cubicBezTo>
                  <a:pt x="1743" y="4076"/>
                  <a:pt x="1743" y="4076"/>
                  <a:pt x="1743" y="4076"/>
                </a:cubicBezTo>
                <a:cubicBezTo>
                  <a:pt x="1742" y="4076"/>
                  <a:pt x="1742" y="4076"/>
                  <a:pt x="1742" y="4076"/>
                </a:cubicBezTo>
                <a:cubicBezTo>
                  <a:pt x="1741" y="4076"/>
                  <a:pt x="1741" y="4076"/>
                  <a:pt x="1741" y="4076"/>
                </a:cubicBezTo>
                <a:cubicBezTo>
                  <a:pt x="1740" y="4076"/>
                  <a:pt x="1740" y="4076"/>
                  <a:pt x="1740" y="4076"/>
                </a:cubicBezTo>
                <a:cubicBezTo>
                  <a:pt x="1739" y="4076"/>
                  <a:pt x="1739" y="4076"/>
                  <a:pt x="1739" y="4076"/>
                </a:cubicBezTo>
                <a:cubicBezTo>
                  <a:pt x="1738" y="4076"/>
                  <a:pt x="1738" y="4076"/>
                  <a:pt x="1738" y="4076"/>
                </a:cubicBezTo>
                <a:cubicBezTo>
                  <a:pt x="1737" y="4076"/>
                  <a:pt x="1737" y="4076"/>
                  <a:pt x="1737" y="4076"/>
                </a:cubicBezTo>
                <a:cubicBezTo>
                  <a:pt x="1736" y="4075"/>
                  <a:pt x="1736" y="4075"/>
                  <a:pt x="1736" y="4075"/>
                </a:cubicBezTo>
                <a:cubicBezTo>
                  <a:pt x="1736" y="4075"/>
                  <a:pt x="1736" y="4075"/>
                  <a:pt x="1736" y="4075"/>
                </a:cubicBezTo>
                <a:cubicBezTo>
                  <a:pt x="1735" y="4075"/>
                  <a:pt x="1735" y="4075"/>
                  <a:pt x="1735" y="4075"/>
                </a:cubicBezTo>
                <a:cubicBezTo>
                  <a:pt x="1734" y="4075"/>
                  <a:pt x="1734" y="4075"/>
                  <a:pt x="1734" y="4075"/>
                </a:cubicBezTo>
                <a:cubicBezTo>
                  <a:pt x="1733" y="4075"/>
                  <a:pt x="1733" y="4075"/>
                  <a:pt x="1733" y="4075"/>
                </a:cubicBezTo>
                <a:cubicBezTo>
                  <a:pt x="1733" y="4075"/>
                  <a:pt x="1733" y="4075"/>
                  <a:pt x="1733" y="4075"/>
                </a:cubicBezTo>
                <a:cubicBezTo>
                  <a:pt x="1732" y="4074"/>
                  <a:pt x="1732" y="4074"/>
                  <a:pt x="1732" y="4074"/>
                </a:cubicBezTo>
                <a:cubicBezTo>
                  <a:pt x="1730" y="4074"/>
                  <a:pt x="1730" y="4074"/>
                  <a:pt x="1730" y="4074"/>
                </a:cubicBezTo>
                <a:cubicBezTo>
                  <a:pt x="1730" y="4074"/>
                  <a:pt x="1730" y="4074"/>
                  <a:pt x="1730" y="4074"/>
                </a:cubicBezTo>
                <a:cubicBezTo>
                  <a:pt x="1729" y="4074"/>
                  <a:pt x="1729" y="4074"/>
                  <a:pt x="1729" y="4074"/>
                </a:cubicBezTo>
                <a:cubicBezTo>
                  <a:pt x="1728" y="4074"/>
                  <a:pt x="1728" y="4074"/>
                  <a:pt x="1728" y="4074"/>
                </a:cubicBezTo>
                <a:cubicBezTo>
                  <a:pt x="1727" y="4074"/>
                  <a:pt x="1727" y="4074"/>
                  <a:pt x="1727" y="4074"/>
                </a:cubicBezTo>
                <a:cubicBezTo>
                  <a:pt x="1727" y="4074"/>
                  <a:pt x="1727" y="4074"/>
                  <a:pt x="1727" y="4074"/>
                </a:cubicBezTo>
                <a:cubicBezTo>
                  <a:pt x="1726" y="4074"/>
                  <a:pt x="1726" y="4074"/>
                  <a:pt x="1726" y="4074"/>
                </a:cubicBezTo>
                <a:cubicBezTo>
                  <a:pt x="1725" y="4073"/>
                  <a:pt x="1725" y="4073"/>
                  <a:pt x="1725" y="4073"/>
                </a:cubicBezTo>
                <a:cubicBezTo>
                  <a:pt x="1724" y="4073"/>
                  <a:pt x="1724" y="4073"/>
                  <a:pt x="1724" y="4073"/>
                </a:cubicBezTo>
                <a:cubicBezTo>
                  <a:pt x="1723" y="4073"/>
                  <a:pt x="1723" y="4073"/>
                  <a:pt x="1723" y="4073"/>
                </a:cubicBezTo>
                <a:cubicBezTo>
                  <a:pt x="1722" y="4073"/>
                  <a:pt x="1722" y="4073"/>
                  <a:pt x="1722" y="4073"/>
                </a:cubicBezTo>
                <a:cubicBezTo>
                  <a:pt x="1721" y="4072"/>
                  <a:pt x="1721" y="4072"/>
                  <a:pt x="1721" y="4072"/>
                </a:cubicBezTo>
                <a:cubicBezTo>
                  <a:pt x="1721" y="4072"/>
                  <a:pt x="1721" y="4072"/>
                  <a:pt x="1721" y="4072"/>
                </a:cubicBezTo>
                <a:cubicBezTo>
                  <a:pt x="1720" y="4072"/>
                  <a:pt x="1720" y="4072"/>
                  <a:pt x="1720" y="4072"/>
                </a:cubicBezTo>
                <a:cubicBezTo>
                  <a:pt x="1719" y="4072"/>
                  <a:pt x="1719" y="4072"/>
                  <a:pt x="1719" y="4072"/>
                </a:cubicBezTo>
                <a:cubicBezTo>
                  <a:pt x="1718" y="4072"/>
                  <a:pt x="1718" y="4072"/>
                  <a:pt x="1718" y="4072"/>
                </a:cubicBezTo>
                <a:cubicBezTo>
                  <a:pt x="1718" y="4072"/>
                  <a:pt x="1718" y="4072"/>
                  <a:pt x="1718" y="4072"/>
                </a:cubicBezTo>
                <a:cubicBezTo>
                  <a:pt x="1717" y="4071"/>
                  <a:pt x="1717" y="4071"/>
                  <a:pt x="1717" y="4071"/>
                </a:cubicBezTo>
                <a:cubicBezTo>
                  <a:pt x="1716" y="4071"/>
                  <a:pt x="1716" y="4071"/>
                  <a:pt x="1716" y="4071"/>
                </a:cubicBezTo>
                <a:cubicBezTo>
                  <a:pt x="1715" y="4071"/>
                  <a:pt x="1715" y="4071"/>
                  <a:pt x="1715" y="4071"/>
                </a:cubicBezTo>
                <a:cubicBezTo>
                  <a:pt x="1715" y="4071"/>
                  <a:pt x="1715" y="4071"/>
                  <a:pt x="1715" y="4071"/>
                </a:cubicBezTo>
                <a:cubicBezTo>
                  <a:pt x="1714" y="4070"/>
                  <a:pt x="1714" y="4070"/>
                  <a:pt x="1714" y="4070"/>
                </a:cubicBezTo>
                <a:cubicBezTo>
                  <a:pt x="1713" y="4070"/>
                  <a:pt x="1713" y="4070"/>
                  <a:pt x="1713" y="4070"/>
                </a:cubicBezTo>
                <a:cubicBezTo>
                  <a:pt x="1713" y="4070"/>
                  <a:pt x="1713" y="4070"/>
                  <a:pt x="1713" y="4070"/>
                </a:cubicBezTo>
                <a:cubicBezTo>
                  <a:pt x="1712" y="4070"/>
                  <a:pt x="1712" y="4070"/>
                  <a:pt x="1712" y="4070"/>
                </a:cubicBezTo>
                <a:cubicBezTo>
                  <a:pt x="1711" y="4069"/>
                  <a:pt x="1711" y="4069"/>
                  <a:pt x="1711" y="4069"/>
                </a:cubicBezTo>
                <a:cubicBezTo>
                  <a:pt x="1710" y="4069"/>
                  <a:pt x="1710" y="4069"/>
                  <a:pt x="1710" y="4069"/>
                </a:cubicBezTo>
                <a:cubicBezTo>
                  <a:pt x="1710" y="4069"/>
                  <a:pt x="1710" y="4069"/>
                  <a:pt x="1710" y="4069"/>
                </a:cubicBezTo>
                <a:cubicBezTo>
                  <a:pt x="1709" y="4068"/>
                  <a:pt x="1709" y="4068"/>
                  <a:pt x="1709" y="4068"/>
                </a:cubicBezTo>
                <a:cubicBezTo>
                  <a:pt x="1707" y="4068"/>
                  <a:pt x="1707" y="4068"/>
                  <a:pt x="1707" y="4068"/>
                </a:cubicBezTo>
                <a:cubicBezTo>
                  <a:pt x="1707" y="4068"/>
                  <a:pt x="1707" y="4068"/>
                  <a:pt x="1707" y="4068"/>
                </a:cubicBezTo>
                <a:cubicBezTo>
                  <a:pt x="1706" y="4068"/>
                  <a:pt x="1706" y="4068"/>
                  <a:pt x="1706" y="4068"/>
                </a:cubicBezTo>
                <a:cubicBezTo>
                  <a:pt x="1705" y="4067"/>
                  <a:pt x="1705" y="4067"/>
                  <a:pt x="1705" y="4067"/>
                </a:cubicBezTo>
                <a:cubicBezTo>
                  <a:pt x="1704" y="4067"/>
                  <a:pt x="1704" y="4067"/>
                  <a:pt x="1704" y="4067"/>
                </a:cubicBezTo>
                <a:cubicBezTo>
                  <a:pt x="1704" y="4067"/>
                  <a:pt x="1704" y="4067"/>
                  <a:pt x="1704" y="4067"/>
                </a:cubicBezTo>
                <a:cubicBezTo>
                  <a:pt x="1703" y="4066"/>
                  <a:pt x="1703" y="4066"/>
                  <a:pt x="1703" y="4066"/>
                </a:cubicBezTo>
                <a:cubicBezTo>
                  <a:pt x="1702" y="4066"/>
                  <a:pt x="1702" y="4066"/>
                  <a:pt x="1702" y="4066"/>
                </a:cubicBezTo>
                <a:cubicBezTo>
                  <a:pt x="1701" y="4065"/>
                  <a:pt x="1701" y="4065"/>
                  <a:pt x="1701" y="4065"/>
                </a:cubicBezTo>
                <a:cubicBezTo>
                  <a:pt x="1700" y="4065"/>
                  <a:pt x="1700" y="4065"/>
                  <a:pt x="1700" y="4065"/>
                </a:cubicBezTo>
                <a:cubicBezTo>
                  <a:pt x="1699" y="4064"/>
                  <a:pt x="1699" y="4064"/>
                  <a:pt x="1699" y="4064"/>
                </a:cubicBezTo>
                <a:cubicBezTo>
                  <a:pt x="1697" y="4063"/>
                  <a:pt x="1697" y="4063"/>
                  <a:pt x="1697" y="4063"/>
                </a:cubicBezTo>
                <a:cubicBezTo>
                  <a:pt x="1696" y="4063"/>
                  <a:pt x="1696" y="4063"/>
                  <a:pt x="1696" y="4063"/>
                </a:cubicBezTo>
                <a:cubicBezTo>
                  <a:pt x="1696" y="4063"/>
                  <a:pt x="1696" y="4063"/>
                  <a:pt x="1696" y="4063"/>
                </a:cubicBezTo>
                <a:cubicBezTo>
                  <a:pt x="1695" y="4062"/>
                  <a:pt x="1695" y="4062"/>
                  <a:pt x="1695" y="4062"/>
                </a:cubicBezTo>
                <a:cubicBezTo>
                  <a:pt x="1694" y="4062"/>
                  <a:pt x="1694" y="4062"/>
                  <a:pt x="1694" y="4062"/>
                </a:cubicBezTo>
                <a:cubicBezTo>
                  <a:pt x="1694" y="4062"/>
                  <a:pt x="1694" y="4062"/>
                  <a:pt x="1694" y="4062"/>
                </a:cubicBezTo>
                <a:cubicBezTo>
                  <a:pt x="1693" y="4061"/>
                  <a:pt x="1693" y="4061"/>
                  <a:pt x="1693" y="4061"/>
                </a:cubicBezTo>
                <a:cubicBezTo>
                  <a:pt x="1692" y="4061"/>
                  <a:pt x="1692" y="4061"/>
                  <a:pt x="1692" y="4061"/>
                </a:cubicBezTo>
                <a:cubicBezTo>
                  <a:pt x="1691" y="4061"/>
                  <a:pt x="1691" y="4061"/>
                  <a:pt x="1691" y="4061"/>
                </a:cubicBezTo>
                <a:cubicBezTo>
                  <a:pt x="1690" y="4060"/>
                  <a:pt x="1690" y="4060"/>
                  <a:pt x="1690" y="4060"/>
                </a:cubicBezTo>
                <a:cubicBezTo>
                  <a:pt x="1690" y="4060"/>
                  <a:pt x="1690" y="4060"/>
                  <a:pt x="1690" y="4060"/>
                </a:cubicBezTo>
                <a:cubicBezTo>
                  <a:pt x="1689" y="4059"/>
                  <a:pt x="1689" y="4059"/>
                  <a:pt x="1689" y="4059"/>
                </a:cubicBezTo>
                <a:cubicBezTo>
                  <a:pt x="1689" y="4059"/>
                  <a:pt x="1689" y="4059"/>
                  <a:pt x="1689" y="4059"/>
                </a:cubicBezTo>
                <a:cubicBezTo>
                  <a:pt x="1687" y="4058"/>
                  <a:pt x="1687" y="4058"/>
                  <a:pt x="1687" y="4058"/>
                </a:cubicBezTo>
                <a:cubicBezTo>
                  <a:pt x="1687" y="4058"/>
                  <a:pt x="1687" y="4058"/>
                  <a:pt x="1687" y="4058"/>
                </a:cubicBezTo>
                <a:cubicBezTo>
                  <a:pt x="1686" y="4057"/>
                  <a:pt x="1686" y="4057"/>
                  <a:pt x="1686" y="4057"/>
                </a:cubicBezTo>
                <a:cubicBezTo>
                  <a:pt x="1685" y="4057"/>
                  <a:pt x="1685" y="4057"/>
                  <a:pt x="1685" y="4057"/>
                </a:cubicBezTo>
                <a:cubicBezTo>
                  <a:pt x="1685" y="4056"/>
                  <a:pt x="1685" y="4056"/>
                  <a:pt x="1685" y="4056"/>
                </a:cubicBezTo>
                <a:cubicBezTo>
                  <a:pt x="1684" y="4056"/>
                  <a:pt x="1684" y="4056"/>
                  <a:pt x="1684" y="4056"/>
                </a:cubicBezTo>
                <a:cubicBezTo>
                  <a:pt x="1684" y="4056"/>
                  <a:pt x="1684" y="4056"/>
                  <a:pt x="1684" y="4056"/>
                </a:cubicBezTo>
                <a:cubicBezTo>
                  <a:pt x="65" y="3177"/>
                  <a:pt x="65" y="3177"/>
                  <a:pt x="65" y="3177"/>
                </a:cubicBezTo>
                <a:cubicBezTo>
                  <a:pt x="24" y="3154"/>
                  <a:pt x="0" y="3112"/>
                  <a:pt x="0" y="3068"/>
                </a:cubicBezTo>
                <a:cubicBezTo>
                  <a:pt x="0" y="3068"/>
                  <a:pt x="0" y="3068"/>
                  <a:pt x="0" y="3068"/>
                </a:cubicBezTo>
                <a:cubicBezTo>
                  <a:pt x="0" y="920"/>
                  <a:pt x="0" y="920"/>
                  <a:pt x="0" y="920"/>
                </a:cubicBezTo>
                <a:cubicBezTo>
                  <a:pt x="0" y="867"/>
                  <a:pt x="33" y="822"/>
                  <a:pt x="79" y="804"/>
                </a:cubicBezTo>
                <a:cubicBezTo>
                  <a:pt x="1752" y="16"/>
                  <a:pt x="1752" y="16"/>
                  <a:pt x="1752" y="16"/>
                </a:cubicBezTo>
                <a:cubicBezTo>
                  <a:pt x="1752" y="16"/>
                  <a:pt x="1752" y="16"/>
                  <a:pt x="1752" y="16"/>
                </a:cubicBezTo>
                <a:cubicBezTo>
                  <a:pt x="1785" y="1"/>
                  <a:pt x="1825" y="0"/>
                  <a:pt x="1860" y="18"/>
                </a:cubicBezTo>
                <a:cubicBezTo>
                  <a:pt x="3425" y="804"/>
                  <a:pt x="3425" y="804"/>
                  <a:pt x="3425" y="804"/>
                </a:cubicBezTo>
                <a:close/>
                <a:moveTo>
                  <a:pt x="249" y="1129"/>
                </a:moveTo>
                <a:cubicBezTo>
                  <a:pt x="670" y="1358"/>
                  <a:pt x="670" y="1358"/>
                  <a:pt x="670" y="1358"/>
                </a:cubicBezTo>
                <a:cubicBezTo>
                  <a:pt x="670" y="1770"/>
                  <a:pt x="670" y="1770"/>
                  <a:pt x="670" y="1770"/>
                </a:cubicBezTo>
                <a:cubicBezTo>
                  <a:pt x="982" y="1916"/>
                  <a:pt x="982" y="1916"/>
                  <a:pt x="982" y="1916"/>
                </a:cubicBezTo>
                <a:cubicBezTo>
                  <a:pt x="982" y="1527"/>
                  <a:pt x="982" y="1527"/>
                  <a:pt x="982" y="1527"/>
                </a:cubicBezTo>
                <a:cubicBezTo>
                  <a:pt x="1628" y="1878"/>
                  <a:pt x="1628" y="1878"/>
                  <a:pt x="1628" y="1878"/>
                </a:cubicBezTo>
                <a:cubicBezTo>
                  <a:pt x="1628" y="3743"/>
                  <a:pt x="1628" y="3743"/>
                  <a:pt x="1628" y="3743"/>
                </a:cubicBezTo>
                <a:cubicBezTo>
                  <a:pt x="249" y="2994"/>
                  <a:pt x="249" y="2994"/>
                  <a:pt x="249" y="2994"/>
                </a:cubicBezTo>
                <a:cubicBezTo>
                  <a:pt x="249" y="1129"/>
                  <a:pt x="249" y="1129"/>
                  <a:pt x="249" y="1129"/>
                </a:cubicBezTo>
                <a:close/>
                <a:moveTo>
                  <a:pt x="1129" y="1324"/>
                </a:moveTo>
                <a:cubicBezTo>
                  <a:pt x="2499" y="617"/>
                  <a:pt x="2499" y="617"/>
                  <a:pt x="2499" y="617"/>
                </a:cubicBezTo>
                <a:cubicBezTo>
                  <a:pt x="3112" y="925"/>
                  <a:pt x="3112" y="925"/>
                  <a:pt x="3112" y="925"/>
                </a:cubicBezTo>
                <a:cubicBezTo>
                  <a:pt x="1752" y="1663"/>
                  <a:pt x="1752" y="1663"/>
                  <a:pt x="1752" y="1663"/>
                </a:cubicBezTo>
                <a:cubicBezTo>
                  <a:pt x="1129" y="1324"/>
                  <a:pt x="1129" y="1324"/>
                  <a:pt x="1129" y="1324"/>
                </a:cubicBezTo>
                <a:close/>
                <a:moveTo>
                  <a:pt x="2937" y="2266"/>
                </a:moveTo>
                <a:cubicBezTo>
                  <a:pt x="2937" y="2539"/>
                  <a:pt x="2937" y="2539"/>
                  <a:pt x="2937" y="2539"/>
                </a:cubicBezTo>
                <a:cubicBezTo>
                  <a:pt x="2937" y="2672"/>
                  <a:pt x="2838" y="2834"/>
                  <a:pt x="2709" y="2918"/>
                </a:cubicBezTo>
                <a:cubicBezTo>
                  <a:pt x="2709" y="3115"/>
                  <a:pt x="2709" y="3115"/>
                  <a:pt x="2709" y="3115"/>
                </a:cubicBezTo>
                <a:cubicBezTo>
                  <a:pt x="2776" y="3085"/>
                  <a:pt x="2844" y="3061"/>
                  <a:pt x="2914" y="3045"/>
                </a:cubicBezTo>
                <a:cubicBezTo>
                  <a:pt x="2914" y="3066"/>
                  <a:pt x="2914" y="3087"/>
                  <a:pt x="2914" y="3108"/>
                </a:cubicBezTo>
                <a:cubicBezTo>
                  <a:pt x="2757" y="3189"/>
                  <a:pt x="2600" y="3269"/>
                  <a:pt x="2443" y="3350"/>
                </a:cubicBezTo>
                <a:cubicBezTo>
                  <a:pt x="2443" y="3329"/>
                  <a:pt x="2443" y="3308"/>
                  <a:pt x="2443" y="3287"/>
                </a:cubicBezTo>
                <a:cubicBezTo>
                  <a:pt x="2507" y="3233"/>
                  <a:pt x="2573" y="3188"/>
                  <a:pt x="2640" y="3151"/>
                </a:cubicBezTo>
                <a:cubicBezTo>
                  <a:pt x="2640" y="2954"/>
                  <a:pt x="2640" y="2954"/>
                  <a:pt x="2640" y="2954"/>
                </a:cubicBezTo>
                <a:cubicBezTo>
                  <a:pt x="2509" y="3005"/>
                  <a:pt x="2408" y="2946"/>
                  <a:pt x="2408" y="2811"/>
                </a:cubicBezTo>
                <a:cubicBezTo>
                  <a:pt x="2408" y="2538"/>
                  <a:pt x="2408" y="2538"/>
                  <a:pt x="2408" y="2538"/>
                </a:cubicBezTo>
                <a:cubicBezTo>
                  <a:pt x="2562" y="2459"/>
                  <a:pt x="2562" y="2459"/>
                  <a:pt x="2562" y="2459"/>
                </a:cubicBezTo>
                <a:cubicBezTo>
                  <a:pt x="2548" y="2532"/>
                  <a:pt x="2522" y="2665"/>
                  <a:pt x="2522" y="2665"/>
                </a:cubicBezTo>
                <a:cubicBezTo>
                  <a:pt x="2679" y="2616"/>
                  <a:pt x="2679" y="2616"/>
                  <a:pt x="2679" y="2616"/>
                </a:cubicBezTo>
                <a:cubicBezTo>
                  <a:pt x="2673" y="2877"/>
                  <a:pt x="2673" y="2877"/>
                  <a:pt x="2673" y="2877"/>
                </a:cubicBezTo>
                <a:cubicBezTo>
                  <a:pt x="2780" y="2551"/>
                  <a:pt x="2780" y="2551"/>
                  <a:pt x="2780" y="2551"/>
                </a:cubicBezTo>
                <a:cubicBezTo>
                  <a:pt x="2671" y="2538"/>
                  <a:pt x="2671" y="2538"/>
                  <a:pt x="2671" y="2538"/>
                </a:cubicBezTo>
                <a:cubicBezTo>
                  <a:pt x="2747" y="2364"/>
                  <a:pt x="2747" y="2364"/>
                  <a:pt x="2747" y="2364"/>
                </a:cubicBezTo>
                <a:lnTo>
                  <a:pt x="2937" y="22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KSO_Shape"/>
          <p:cNvSpPr>
            <a:spLocks/>
          </p:cNvSpPr>
          <p:nvPr/>
        </p:nvSpPr>
        <p:spPr bwMode="auto">
          <a:xfrm>
            <a:off x="2903183" y="2064786"/>
            <a:ext cx="653291" cy="749249"/>
          </a:xfrm>
          <a:custGeom>
            <a:avLst/>
            <a:gdLst>
              <a:gd name="T0" fmla="*/ 796636 w 3505"/>
              <a:gd name="T1" fmla="*/ 117936 h 4076"/>
              <a:gd name="T2" fmla="*/ 1412219 w 3505"/>
              <a:gd name="T3" fmla="*/ 1292876 h 4076"/>
              <a:gd name="T4" fmla="*/ 957818 w 3505"/>
              <a:gd name="T5" fmla="*/ 1157272 h 4076"/>
              <a:gd name="T6" fmla="*/ 1547788 w 3505"/>
              <a:gd name="T7" fmla="*/ 406370 h 4076"/>
              <a:gd name="T8" fmla="*/ 804143 w 3505"/>
              <a:gd name="T9" fmla="*/ 1791563 h 4076"/>
              <a:gd name="T10" fmla="*/ 803260 w 3505"/>
              <a:gd name="T11" fmla="*/ 1792005 h 4076"/>
              <a:gd name="T12" fmla="*/ 801494 w 3505"/>
              <a:gd name="T13" fmla="*/ 1792888 h 4076"/>
              <a:gd name="T14" fmla="*/ 800169 w 3505"/>
              <a:gd name="T15" fmla="*/ 1793771 h 4076"/>
              <a:gd name="T16" fmla="*/ 799286 w 3505"/>
              <a:gd name="T17" fmla="*/ 1794213 h 4076"/>
              <a:gd name="T18" fmla="*/ 797519 w 3505"/>
              <a:gd name="T19" fmla="*/ 1795097 h 4076"/>
              <a:gd name="T20" fmla="*/ 795753 w 3505"/>
              <a:gd name="T21" fmla="*/ 1795980 h 4076"/>
              <a:gd name="T22" fmla="*/ 793987 w 3505"/>
              <a:gd name="T23" fmla="*/ 1796863 h 4076"/>
              <a:gd name="T24" fmla="*/ 792662 w 3505"/>
              <a:gd name="T25" fmla="*/ 1797305 h 4076"/>
              <a:gd name="T26" fmla="*/ 791779 w 3505"/>
              <a:gd name="T27" fmla="*/ 1797747 h 4076"/>
              <a:gd name="T28" fmla="*/ 790454 w 3505"/>
              <a:gd name="T29" fmla="*/ 1798188 h 4076"/>
              <a:gd name="T30" fmla="*/ 789129 w 3505"/>
              <a:gd name="T31" fmla="*/ 1798630 h 4076"/>
              <a:gd name="T32" fmla="*/ 787363 w 3505"/>
              <a:gd name="T33" fmla="*/ 1798630 h 4076"/>
              <a:gd name="T34" fmla="*/ 786038 w 3505"/>
              <a:gd name="T35" fmla="*/ 1799072 h 4076"/>
              <a:gd name="T36" fmla="*/ 784713 w 3505"/>
              <a:gd name="T37" fmla="*/ 1799514 h 4076"/>
              <a:gd name="T38" fmla="*/ 783388 w 3505"/>
              <a:gd name="T39" fmla="*/ 1799514 h 4076"/>
              <a:gd name="T40" fmla="*/ 781622 w 3505"/>
              <a:gd name="T41" fmla="*/ 1799955 h 4076"/>
              <a:gd name="T42" fmla="*/ 780297 w 3505"/>
              <a:gd name="T43" fmla="*/ 1800397 h 4076"/>
              <a:gd name="T44" fmla="*/ 778531 w 3505"/>
              <a:gd name="T45" fmla="*/ 1800397 h 4076"/>
              <a:gd name="T46" fmla="*/ 777206 w 3505"/>
              <a:gd name="T47" fmla="*/ 1800397 h 4076"/>
              <a:gd name="T48" fmla="*/ 775440 w 3505"/>
              <a:gd name="T49" fmla="*/ 1800397 h 4076"/>
              <a:gd name="T50" fmla="*/ 772790 w 3505"/>
              <a:gd name="T51" fmla="*/ 1800397 h 4076"/>
              <a:gd name="T52" fmla="*/ 771465 w 3505"/>
              <a:gd name="T53" fmla="*/ 1800397 h 4076"/>
              <a:gd name="T54" fmla="*/ 769699 w 3505"/>
              <a:gd name="T55" fmla="*/ 1800397 h 4076"/>
              <a:gd name="T56" fmla="*/ 768374 w 3505"/>
              <a:gd name="T57" fmla="*/ 1800397 h 4076"/>
              <a:gd name="T58" fmla="*/ 766608 w 3505"/>
              <a:gd name="T59" fmla="*/ 1799955 h 4076"/>
              <a:gd name="T60" fmla="*/ 765283 w 3505"/>
              <a:gd name="T61" fmla="*/ 1799955 h 4076"/>
              <a:gd name="T62" fmla="*/ 763958 w 3505"/>
              <a:gd name="T63" fmla="*/ 1799514 h 4076"/>
              <a:gd name="T64" fmla="*/ 762633 w 3505"/>
              <a:gd name="T65" fmla="*/ 1799514 h 4076"/>
              <a:gd name="T66" fmla="*/ 760867 w 3505"/>
              <a:gd name="T67" fmla="*/ 1799072 h 4076"/>
              <a:gd name="T68" fmla="*/ 759542 w 3505"/>
              <a:gd name="T69" fmla="*/ 1798630 h 4076"/>
              <a:gd name="T70" fmla="*/ 758217 w 3505"/>
              <a:gd name="T71" fmla="*/ 1798188 h 4076"/>
              <a:gd name="T72" fmla="*/ 756893 w 3505"/>
              <a:gd name="T73" fmla="*/ 1797747 h 4076"/>
              <a:gd name="T74" fmla="*/ 755568 w 3505"/>
              <a:gd name="T75" fmla="*/ 1797305 h 4076"/>
              <a:gd name="T76" fmla="*/ 753801 w 3505"/>
              <a:gd name="T77" fmla="*/ 1796863 h 4076"/>
              <a:gd name="T78" fmla="*/ 752477 w 3505"/>
              <a:gd name="T79" fmla="*/ 1796422 h 4076"/>
              <a:gd name="T80" fmla="*/ 751152 w 3505"/>
              <a:gd name="T81" fmla="*/ 1795538 h 4076"/>
              <a:gd name="T82" fmla="*/ 748944 w 3505"/>
              <a:gd name="T83" fmla="*/ 1794655 h 4076"/>
              <a:gd name="T84" fmla="*/ 748061 w 3505"/>
              <a:gd name="T85" fmla="*/ 1794213 h 4076"/>
              <a:gd name="T86" fmla="*/ 746294 w 3505"/>
              <a:gd name="T87" fmla="*/ 1793330 h 4076"/>
              <a:gd name="T88" fmla="*/ 744970 w 3505"/>
              <a:gd name="T89" fmla="*/ 1792446 h 4076"/>
              <a:gd name="T90" fmla="*/ 744086 w 3505"/>
              <a:gd name="T91" fmla="*/ 1791563 h 4076"/>
              <a:gd name="T92" fmla="*/ 0 w 3505"/>
              <a:gd name="T93" fmla="*/ 1355157 h 4076"/>
              <a:gd name="T94" fmla="*/ 773673 w 3505"/>
              <a:gd name="T95" fmla="*/ 7067 h 4076"/>
              <a:gd name="T96" fmla="*/ 109957 w 3505"/>
              <a:gd name="T97" fmla="*/ 498687 h 4076"/>
              <a:gd name="T98" fmla="*/ 433646 w 3505"/>
              <a:gd name="T99" fmla="*/ 674486 h 4076"/>
              <a:gd name="T100" fmla="*/ 109957 w 3505"/>
              <a:gd name="T101" fmla="*/ 498687 h 4076"/>
              <a:gd name="T102" fmla="*/ 773673 w 3505"/>
              <a:gd name="T103" fmla="*/ 734558 h 4076"/>
              <a:gd name="T104" fmla="*/ 1196279 w 3505"/>
              <a:gd name="T105" fmla="*/ 1288901 h 4076"/>
              <a:gd name="T106" fmla="*/ 1078815 w 3505"/>
              <a:gd name="T107" fmla="*/ 1479718 h 4076"/>
              <a:gd name="T108" fmla="*/ 1063359 w 3505"/>
              <a:gd name="T109" fmla="*/ 1241638 h 4076"/>
              <a:gd name="T110" fmla="*/ 1183031 w 3505"/>
              <a:gd name="T111" fmla="*/ 1155505 h 4076"/>
              <a:gd name="T112" fmla="*/ 1213060 w 3505"/>
              <a:gd name="T113" fmla="*/ 1044195 h 40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505" h="4076">
                <a:moveTo>
                  <a:pt x="400" y="928"/>
                </a:moveTo>
                <a:cubicBezTo>
                  <a:pt x="799" y="1145"/>
                  <a:pt x="799" y="1145"/>
                  <a:pt x="799" y="1145"/>
                </a:cubicBezTo>
                <a:cubicBezTo>
                  <a:pt x="2156" y="444"/>
                  <a:pt x="2156" y="444"/>
                  <a:pt x="2156" y="444"/>
                </a:cubicBezTo>
                <a:cubicBezTo>
                  <a:pt x="1804" y="267"/>
                  <a:pt x="1804" y="267"/>
                  <a:pt x="1804" y="267"/>
                </a:cubicBezTo>
                <a:cubicBezTo>
                  <a:pt x="400" y="928"/>
                  <a:pt x="400" y="928"/>
                  <a:pt x="400" y="928"/>
                </a:cubicBezTo>
                <a:close/>
                <a:moveTo>
                  <a:pt x="2245" y="3543"/>
                </a:moveTo>
                <a:cubicBezTo>
                  <a:pt x="3158" y="3047"/>
                  <a:pt x="3158" y="3047"/>
                  <a:pt x="3158" y="3047"/>
                </a:cubicBezTo>
                <a:cubicBezTo>
                  <a:pt x="3183" y="3008"/>
                  <a:pt x="3198" y="2965"/>
                  <a:pt x="3198" y="2927"/>
                </a:cubicBezTo>
                <a:cubicBezTo>
                  <a:pt x="3198" y="2091"/>
                  <a:pt x="3198" y="2091"/>
                  <a:pt x="3198" y="2091"/>
                </a:cubicBezTo>
                <a:cubicBezTo>
                  <a:pt x="3198" y="2012"/>
                  <a:pt x="3134" y="1981"/>
                  <a:pt x="3055" y="2021"/>
                </a:cubicBezTo>
                <a:cubicBezTo>
                  <a:pt x="2311" y="2403"/>
                  <a:pt x="2311" y="2403"/>
                  <a:pt x="2311" y="2403"/>
                </a:cubicBezTo>
                <a:cubicBezTo>
                  <a:pt x="2233" y="2444"/>
                  <a:pt x="2169" y="2541"/>
                  <a:pt x="2169" y="2620"/>
                </a:cubicBezTo>
                <a:cubicBezTo>
                  <a:pt x="2169" y="3456"/>
                  <a:pt x="2169" y="3456"/>
                  <a:pt x="2169" y="3456"/>
                </a:cubicBezTo>
                <a:cubicBezTo>
                  <a:pt x="2169" y="3510"/>
                  <a:pt x="2199" y="3542"/>
                  <a:pt x="2245" y="3543"/>
                </a:cubicBezTo>
                <a:close/>
                <a:moveTo>
                  <a:pt x="3425" y="804"/>
                </a:moveTo>
                <a:cubicBezTo>
                  <a:pt x="3472" y="822"/>
                  <a:pt x="3505" y="867"/>
                  <a:pt x="3505" y="920"/>
                </a:cubicBezTo>
                <a:cubicBezTo>
                  <a:pt x="3505" y="3068"/>
                  <a:pt x="3505" y="3068"/>
                  <a:pt x="3505" y="3068"/>
                </a:cubicBezTo>
                <a:cubicBezTo>
                  <a:pt x="3504" y="3068"/>
                  <a:pt x="3504" y="3068"/>
                  <a:pt x="3504" y="3068"/>
                </a:cubicBezTo>
                <a:cubicBezTo>
                  <a:pt x="3504" y="3112"/>
                  <a:pt x="3481" y="3154"/>
                  <a:pt x="3440" y="3177"/>
                </a:cubicBezTo>
                <a:cubicBezTo>
                  <a:pt x="1821" y="4056"/>
                  <a:pt x="1821" y="4056"/>
                  <a:pt x="1821" y="4056"/>
                </a:cubicBezTo>
                <a:cubicBezTo>
                  <a:pt x="1821" y="4056"/>
                  <a:pt x="1821" y="4056"/>
                  <a:pt x="1821" y="4056"/>
                </a:cubicBezTo>
                <a:cubicBezTo>
                  <a:pt x="1820" y="4056"/>
                  <a:pt x="1820" y="4056"/>
                  <a:pt x="1820" y="4056"/>
                </a:cubicBezTo>
                <a:cubicBezTo>
                  <a:pt x="1820" y="4057"/>
                  <a:pt x="1820" y="4057"/>
                  <a:pt x="1820" y="4057"/>
                </a:cubicBezTo>
                <a:cubicBezTo>
                  <a:pt x="1819" y="4057"/>
                  <a:pt x="1819" y="4057"/>
                  <a:pt x="1819" y="4057"/>
                </a:cubicBezTo>
                <a:cubicBezTo>
                  <a:pt x="1818" y="4058"/>
                  <a:pt x="1818" y="4058"/>
                  <a:pt x="1818" y="4058"/>
                </a:cubicBezTo>
                <a:cubicBezTo>
                  <a:pt x="1817" y="4058"/>
                  <a:pt x="1817" y="4058"/>
                  <a:pt x="1817" y="4058"/>
                </a:cubicBezTo>
                <a:cubicBezTo>
                  <a:pt x="1816" y="4059"/>
                  <a:pt x="1816" y="4059"/>
                  <a:pt x="1816" y="4059"/>
                </a:cubicBezTo>
                <a:cubicBezTo>
                  <a:pt x="1815" y="4059"/>
                  <a:pt x="1815" y="4059"/>
                  <a:pt x="1815" y="4059"/>
                </a:cubicBezTo>
                <a:cubicBezTo>
                  <a:pt x="1814" y="4060"/>
                  <a:pt x="1814" y="4060"/>
                  <a:pt x="1814" y="4060"/>
                </a:cubicBezTo>
                <a:cubicBezTo>
                  <a:pt x="1814" y="4060"/>
                  <a:pt x="1814" y="4060"/>
                  <a:pt x="1814" y="4060"/>
                </a:cubicBezTo>
                <a:cubicBezTo>
                  <a:pt x="1814" y="4061"/>
                  <a:pt x="1814" y="4061"/>
                  <a:pt x="1814" y="4061"/>
                </a:cubicBezTo>
                <a:cubicBezTo>
                  <a:pt x="1812" y="4061"/>
                  <a:pt x="1812" y="4061"/>
                  <a:pt x="1812" y="4061"/>
                </a:cubicBezTo>
                <a:cubicBezTo>
                  <a:pt x="1812" y="4061"/>
                  <a:pt x="1812" y="4061"/>
                  <a:pt x="1812" y="4061"/>
                </a:cubicBezTo>
                <a:cubicBezTo>
                  <a:pt x="1811" y="4062"/>
                  <a:pt x="1811" y="4062"/>
                  <a:pt x="1811" y="4062"/>
                </a:cubicBezTo>
                <a:cubicBezTo>
                  <a:pt x="1811" y="4062"/>
                  <a:pt x="1811" y="4062"/>
                  <a:pt x="1811" y="4062"/>
                </a:cubicBezTo>
                <a:cubicBezTo>
                  <a:pt x="1810" y="4062"/>
                  <a:pt x="1810" y="4062"/>
                  <a:pt x="1810" y="4062"/>
                </a:cubicBezTo>
                <a:cubicBezTo>
                  <a:pt x="1809" y="4063"/>
                  <a:pt x="1809" y="4063"/>
                  <a:pt x="1809" y="4063"/>
                </a:cubicBezTo>
                <a:cubicBezTo>
                  <a:pt x="1809" y="4063"/>
                  <a:pt x="1809" y="4063"/>
                  <a:pt x="1809" y="4063"/>
                </a:cubicBezTo>
                <a:cubicBezTo>
                  <a:pt x="1808" y="4063"/>
                  <a:pt x="1808" y="4063"/>
                  <a:pt x="1808" y="4063"/>
                </a:cubicBezTo>
                <a:cubicBezTo>
                  <a:pt x="1806" y="4064"/>
                  <a:pt x="1806" y="4064"/>
                  <a:pt x="1806" y="4064"/>
                </a:cubicBezTo>
                <a:cubicBezTo>
                  <a:pt x="1805" y="4065"/>
                  <a:pt x="1805" y="4065"/>
                  <a:pt x="1805" y="4065"/>
                </a:cubicBezTo>
                <a:cubicBezTo>
                  <a:pt x="1804" y="4065"/>
                  <a:pt x="1804" y="4065"/>
                  <a:pt x="1804" y="4065"/>
                </a:cubicBezTo>
                <a:cubicBezTo>
                  <a:pt x="1803" y="4066"/>
                  <a:pt x="1803" y="4066"/>
                  <a:pt x="1803" y="4066"/>
                </a:cubicBezTo>
                <a:cubicBezTo>
                  <a:pt x="1802" y="4066"/>
                  <a:pt x="1802" y="4066"/>
                  <a:pt x="1802" y="4066"/>
                </a:cubicBezTo>
                <a:cubicBezTo>
                  <a:pt x="1801" y="4067"/>
                  <a:pt x="1801" y="4067"/>
                  <a:pt x="1801" y="4067"/>
                </a:cubicBezTo>
                <a:cubicBezTo>
                  <a:pt x="1801" y="4067"/>
                  <a:pt x="1801" y="4067"/>
                  <a:pt x="1801" y="4067"/>
                </a:cubicBezTo>
                <a:cubicBezTo>
                  <a:pt x="1799" y="4067"/>
                  <a:pt x="1799" y="4067"/>
                  <a:pt x="1799" y="4067"/>
                </a:cubicBezTo>
                <a:cubicBezTo>
                  <a:pt x="1798" y="4068"/>
                  <a:pt x="1798" y="4068"/>
                  <a:pt x="1798" y="4068"/>
                </a:cubicBezTo>
                <a:cubicBezTo>
                  <a:pt x="1798" y="4068"/>
                  <a:pt x="1798" y="4068"/>
                  <a:pt x="1798" y="4068"/>
                </a:cubicBezTo>
                <a:cubicBezTo>
                  <a:pt x="1797" y="4068"/>
                  <a:pt x="1797" y="4068"/>
                  <a:pt x="1797" y="4068"/>
                </a:cubicBezTo>
                <a:cubicBezTo>
                  <a:pt x="1796" y="4068"/>
                  <a:pt x="1796" y="4068"/>
                  <a:pt x="1796" y="4068"/>
                </a:cubicBezTo>
                <a:cubicBezTo>
                  <a:pt x="1795" y="4069"/>
                  <a:pt x="1795" y="4069"/>
                  <a:pt x="1795" y="4069"/>
                </a:cubicBezTo>
                <a:cubicBezTo>
                  <a:pt x="1795" y="4069"/>
                  <a:pt x="1795" y="4069"/>
                  <a:pt x="1795" y="4069"/>
                </a:cubicBezTo>
                <a:cubicBezTo>
                  <a:pt x="1794" y="4069"/>
                  <a:pt x="1794" y="4069"/>
                  <a:pt x="1794" y="4069"/>
                </a:cubicBezTo>
                <a:cubicBezTo>
                  <a:pt x="1793" y="4070"/>
                  <a:pt x="1793" y="4070"/>
                  <a:pt x="1793" y="4070"/>
                </a:cubicBezTo>
                <a:cubicBezTo>
                  <a:pt x="1793" y="4070"/>
                  <a:pt x="1793" y="4070"/>
                  <a:pt x="1793" y="4070"/>
                </a:cubicBezTo>
                <a:cubicBezTo>
                  <a:pt x="1792" y="4070"/>
                  <a:pt x="1792" y="4070"/>
                  <a:pt x="1792" y="4070"/>
                </a:cubicBezTo>
                <a:cubicBezTo>
                  <a:pt x="1791" y="4070"/>
                  <a:pt x="1791" y="4070"/>
                  <a:pt x="1791" y="4070"/>
                </a:cubicBezTo>
                <a:cubicBezTo>
                  <a:pt x="1790" y="4071"/>
                  <a:pt x="1790" y="4071"/>
                  <a:pt x="1790" y="4071"/>
                </a:cubicBezTo>
                <a:cubicBezTo>
                  <a:pt x="1790" y="4071"/>
                  <a:pt x="1790" y="4071"/>
                  <a:pt x="1790" y="4071"/>
                </a:cubicBezTo>
                <a:cubicBezTo>
                  <a:pt x="1789" y="4071"/>
                  <a:pt x="1789" y="4071"/>
                  <a:pt x="1789" y="4071"/>
                </a:cubicBezTo>
                <a:cubicBezTo>
                  <a:pt x="1788" y="4071"/>
                  <a:pt x="1788" y="4071"/>
                  <a:pt x="1788" y="4071"/>
                </a:cubicBezTo>
                <a:cubicBezTo>
                  <a:pt x="1787" y="4072"/>
                  <a:pt x="1787" y="4072"/>
                  <a:pt x="1787" y="4072"/>
                </a:cubicBezTo>
                <a:cubicBezTo>
                  <a:pt x="1787" y="4072"/>
                  <a:pt x="1787" y="4072"/>
                  <a:pt x="1787" y="4072"/>
                </a:cubicBezTo>
                <a:cubicBezTo>
                  <a:pt x="1786" y="4072"/>
                  <a:pt x="1786" y="4072"/>
                  <a:pt x="1786" y="4072"/>
                </a:cubicBezTo>
                <a:cubicBezTo>
                  <a:pt x="1785" y="4072"/>
                  <a:pt x="1785" y="4072"/>
                  <a:pt x="1785" y="4072"/>
                </a:cubicBezTo>
                <a:cubicBezTo>
                  <a:pt x="1784" y="4072"/>
                  <a:pt x="1784" y="4072"/>
                  <a:pt x="1784" y="4072"/>
                </a:cubicBezTo>
                <a:cubicBezTo>
                  <a:pt x="1783" y="4072"/>
                  <a:pt x="1783" y="4072"/>
                  <a:pt x="1783" y="4072"/>
                </a:cubicBezTo>
                <a:cubicBezTo>
                  <a:pt x="1782" y="4073"/>
                  <a:pt x="1782" y="4073"/>
                  <a:pt x="1782" y="4073"/>
                </a:cubicBezTo>
                <a:cubicBezTo>
                  <a:pt x="1781" y="4073"/>
                  <a:pt x="1781" y="4073"/>
                  <a:pt x="1781" y="4073"/>
                </a:cubicBezTo>
                <a:cubicBezTo>
                  <a:pt x="1781" y="4073"/>
                  <a:pt x="1781" y="4073"/>
                  <a:pt x="1781" y="4073"/>
                </a:cubicBezTo>
                <a:cubicBezTo>
                  <a:pt x="1780" y="4073"/>
                  <a:pt x="1780" y="4073"/>
                  <a:pt x="1780" y="4073"/>
                </a:cubicBezTo>
                <a:cubicBezTo>
                  <a:pt x="1779" y="4074"/>
                  <a:pt x="1779" y="4074"/>
                  <a:pt x="1779" y="4074"/>
                </a:cubicBezTo>
                <a:cubicBezTo>
                  <a:pt x="1778" y="4074"/>
                  <a:pt x="1778" y="4074"/>
                  <a:pt x="1778" y="4074"/>
                </a:cubicBezTo>
                <a:cubicBezTo>
                  <a:pt x="1778" y="4074"/>
                  <a:pt x="1778" y="4074"/>
                  <a:pt x="1778" y="4074"/>
                </a:cubicBezTo>
                <a:cubicBezTo>
                  <a:pt x="1777" y="4074"/>
                  <a:pt x="1777" y="4074"/>
                  <a:pt x="1777" y="4074"/>
                </a:cubicBezTo>
                <a:cubicBezTo>
                  <a:pt x="1776" y="4074"/>
                  <a:pt x="1776" y="4074"/>
                  <a:pt x="1776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2" y="4075"/>
                  <a:pt x="1772" y="4075"/>
                  <a:pt x="1772" y="4075"/>
                </a:cubicBezTo>
                <a:cubicBezTo>
                  <a:pt x="1771" y="4075"/>
                  <a:pt x="1771" y="4075"/>
                  <a:pt x="1771" y="4075"/>
                </a:cubicBezTo>
                <a:cubicBezTo>
                  <a:pt x="1771" y="4075"/>
                  <a:pt x="1771" y="4075"/>
                  <a:pt x="1771" y="4075"/>
                </a:cubicBezTo>
                <a:cubicBezTo>
                  <a:pt x="1770" y="4075"/>
                  <a:pt x="1770" y="4075"/>
                  <a:pt x="1770" y="4075"/>
                </a:cubicBezTo>
                <a:cubicBezTo>
                  <a:pt x="1769" y="4075"/>
                  <a:pt x="1769" y="4075"/>
                  <a:pt x="1769" y="4075"/>
                </a:cubicBezTo>
                <a:cubicBezTo>
                  <a:pt x="1768" y="4075"/>
                  <a:pt x="1768" y="4075"/>
                  <a:pt x="1768" y="4075"/>
                </a:cubicBezTo>
                <a:cubicBezTo>
                  <a:pt x="1768" y="4076"/>
                  <a:pt x="1768" y="4076"/>
                  <a:pt x="1768" y="4076"/>
                </a:cubicBezTo>
                <a:cubicBezTo>
                  <a:pt x="1767" y="4076"/>
                  <a:pt x="1767" y="4076"/>
                  <a:pt x="1767" y="4076"/>
                </a:cubicBezTo>
                <a:cubicBezTo>
                  <a:pt x="1765" y="4076"/>
                  <a:pt x="1765" y="4076"/>
                  <a:pt x="1765" y="4076"/>
                </a:cubicBezTo>
                <a:cubicBezTo>
                  <a:pt x="1765" y="4076"/>
                  <a:pt x="1765" y="4076"/>
                  <a:pt x="1765" y="4076"/>
                </a:cubicBezTo>
                <a:cubicBezTo>
                  <a:pt x="1764" y="4076"/>
                  <a:pt x="1764" y="4076"/>
                  <a:pt x="1764" y="4076"/>
                </a:cubicBezTo>
                <a:cubicBezTo>
                  <a:pt x="1763" y="4076"/>
                  <a:pt x="1763" y="4076"/>
                  <a:pt x="1763" y="4076"/>
                </a:cubicBezTo>
                <a:cubicBezTo>
                  <a:pt x="1762" y="4076"/>
                  <a:pt x="1762" y="4076"/>
                  <a:pt x="1762" y="4076"/>
                </a:cubicBezTo>
                <a:cubicBezTo>
                  <a:pt x="1762" y="4076"/>
                  <a:pt x="1762" y="4076"/>
                  <a:pt x="1762" y="4076"/>
                </a:cubicBezTo>
                <a:cubicBezTo>
                  <a:pt x="1761" y="4076"/>
                  <a:pt x="1761" y="4076"/>
                  <a:pt x="1761" y="4076"/>
                </a:cubicBezTo>
                <a:cubicBezTo>
                  <a:pt x="1760" y="4076"/>
                  <a:pt x="1760" y="4076"/>
                  <a:pt x="1760" y="4076"/>
                </a:cubicBezTo>
                <a:cubicBezTo>
                  <a:pt x="1759" y="4076"/>
                  <a:pt x="1759" y="4076"/>
                  <a:pt x="1759" y="4076"/>
                </a:cubicBezTo>
                <a:cubicBezTo>
                  <a:pt x="1758" y="4076"/>
                  <a:pt x="1758" y="4076"/>
                  <a:pt x="1758" y="4076"/>
                </a:cubicBezTo>
                <a:cubicBezTo>
                  <a:pt x="1757" y="4076"/>
                  <a:pt x="1757" y="4076"/>
                  <a:pt x="1757" y="4076"/>
                </a:cubicBezTo>
                <a:cubicBezTo>
                  <a:pt x="1756" y="4076"/>
                  <a:pt x="1756" y="4076"/>
                  <a:pt x="1756" y="4076"/>
                </a:cubicBezTo>
                <a:cubicBezTo>
                  <a:pt x="1756" y="4076"/>
                  <a:pt x="1756" y="4076"/>
                  <a:pt x="1756" y="4076"/>
                </a:cubicBezTo>
                <a:cubicBezTo>
                  <a:pt x="1755" y="4076"/>
                  <a:pt x="1755" y="4076"/>
                  <a:pt x="1755" y="4076"/>
                </a:cubicBezTo>
                <a:cubicBezTo>
                  <a:pt x="1752" y="4076"/>
                  <a:pt x="1752" y="4076"/>
                  <a:pt x="1752" y="4076"/>
                </a:cubicBezTo>
                <a:cubicBezTo>
                  <a:pt x="1750" y="4076"/>
                  <a:pt x="1750" y="4076"/>
                  <a:pt x="1750" y="4076"/>
                </a:cubicBezTo>
                <a:cubicBezTo>
                  <a:pt x="1749" y="4076"/>
                  <a:pt x="1749" y="4076"/>
                  <a:pt x="1749" y="4076"/>
                </a:cubicBezTo>
                <a:cubicBezTo>
                  <a:pt x="1749" y="4076"/>
                  <a:pt x="1749" y="4076"/>
                  <a:pt x="1749" y="4076"/>
                </a:cubicBezTo>
                <a:cubicBezTo>
                  <a:pt x="1748" y="4076"/>
                  <a:pt x="1748" y="4076"/>
                  <a:pt x="1748" y="4076"/>
                </a:cubicBezTo>
                <a:cubicBezTo>
                  <a:pt x="1747" y="4076"/>
                  <a:pt x="1747" y="4076"/>
                  <a:pt x="1747" y="4076"/>
                </a:cubicBezTo>
                <a:cubicBezTo>
                  <a:pt x="1746" y="4076"/>
                  <a:pt x="1746" y="4076"/>
                  <a:pt x="1746" y="4076"/>
                </a:cubicBezTo>
                <a:cubicBezTo>
                  <a:pt x="1745" y="4076"/>
                  <a:pt x="1745" y="4076"/>
                  <a:pt x="1745" y="4076"/>
                </a:cubicBezTo>
                <a:cubicBezTo>
                  <a:pt x="1744" y="4076"/>
                  <a:pt x="1744" y="4076"/>
                  <a:pt x="1744" y="4076"/>
                </a:cubicBezTo>
                <a:cubicBezTo>
                  <a:pt x="1743" y="4076"/>
                  <a:pt x="1743" y="4076"/>
                  <a:pt x="1743" y="4076"/>
                </a:cubicBezTo>
                <a:cubicBezTo>
                  <a:pt x="1743" y="4076"/>
                  <a:pt x="1743" y="4076"/>
                  <a:pt x="1743" y="4076"/>
                </a:cubicBezTo>
                <a:cubicBezTo>
                  <a:pt x="1742" y="4076"/>
                  <a:pt x="1742" y="4076"/>
                  <a:pt x="1742" y="4076"/>
                </a:cubicBezTo>
                <a:cubicBezTo>
                  <a:pt x="1741" y="4076"/>
                  <a:pt x="1741" y="4076"/>
                  <a:pt x="1741" y="4076"/>
                </a:cubicBezTo>
                <a:cubicBezTo>
                  <a:pt x="1740" y="4076"/>
                  <a:pt x="1740" y="4076"/>
                  <a:pt x="1740" y="4076"/>
                </a:cubicBezTo>
                <a:cubicBezTo>
                  <a:pt x="1739" y="4076"/>
                  <a:pt x="1739" y="4076"/>
                  <a:pt x="1739" y="4076"/>
                </a:cubicBezTo>
                <a:cubicBezTo>
                  <a:pt x="1738" y="4076"/>
                  <a:pt x="1738" y="4076"/>
                  <a:pt x="1738" y="4076"/>
                </a:cubicBezTo>
                <a:cubicBezTo>
                  <a:pt x="1737" y="4076"/>
                  <a:pt x="1737" y="4076"/>
                  <a:pt x="1737" y="4076"/>
                </a:cubicBezTo>
                <a:cubicBezTo>
                  <a:pt x="1736" y="4075"/>
                  <a:pt x="1736" y="4075"/>
                  <a:pt x="1736" y="4075"/>
                </a:cubicBezTo>
                <a:cubicBezTo>
                  <a:pt x="1736" y="4075"/>
                  <a:pt x="1736" y="4075"/>
                  <a:pt x="1736" y="4075"/>
                </a:cubicBezTo>
                <a:cubicBezTo>
                  <a:pt x="1735" y="4075"/>
                  <a:pt x="1735" y="4075"/>
                  <a:pt x="1735" y="4075"/>
                </a:cubicBezTo>
                <a:cubicBezTo>
                  <a:pt x="1734" y="4075"/>
                  <a:pt x="1734" y="4075"/>
                  <a:pt x="1734" y="4075"/>
                </a:cubicBezTo>
                <a:cubicBezTo>
                  <a:pt x="1733" y="4075"/>
                  <a:pt x="1733" y="4075"/>
                  <a:pt x="1733" y="4075"/>
                </a:cubicBezTo>
                <a:cubicBezTo>
                  <a:pt x="1733" y="4075"/>
                  <a:pt x="1733" y="4075"/>
                  <a:pt x="1733" y="4075"/>
                </a:cubicBezTo>
                <a:cubicBezTo>
                  <a:pt x="1732" y="4074"/>
                  <a:pt x="1732" y="4074"/>
                  <a:pt x="1732" y="4074"/>
                </a:cubicBezTo>
                <a:cubicBezTo>
                  <a:pt x="1730" y="4074"/>
                  <a:pt x="1730" y="4074"/>
                  <a:pt x="1730" y="4074"/>
                </a:cubicBezTo>
                <a:cubicBezTo>
                  <a:pt x="1730" y="4074"/>
                  <a:pt x="1730" y="4074"/>
                  <a:pt x="1730" y="4074"/>
                </a:cubicBezTo>
                <a:cubicBezTo>
                  <a:pt x="1729" y="4074"/>
                  <a:pt x="1729" y="4074"/>
                  <a:pt x="1729" y="4074"/>
                </a:cubicBezTo>
                <a:cubicBezTo>
                  <a:pt x="1728" y="4074"/>
                  <a:pt x="1728" y="4074"/>
                  <a:pt x="1728" y="4074"/>
                </a:cubicBezTo>
                <a:cubicBezTo>
                  <a:pt x="1727" y="4074"/>
                  <a:pt x="1727" y="4074"/>
                  <a:pt x="1727" y="4074"/>
                </a:cubicBezTo>
                <a:cubicBezTo>
                  <a:pt x="1727" y="4074"/>
                  <a:pt x="1727" y="4074"/>
                  <a:pt x="1727" y="4074"/>
                </a:cubicBezTo>
                <a:cubicBezTo>
                  <a:pt x="1726" y="4074"/>
                  <a:pt x="1726" y="4074"/>
                  <a:pt x="1726" y="4074"/>
                </a:cubicBezTo>
                <a:cubicBezTo>
                  <a:pt x="1725" y="4073"/>
                  <a:pt x="1725" y="4073"/>
                  <a:pt x="1725" y="4073"/>
                </a:cubicBezTo>
                <a:cubicBezTo>
                  <a:pt x="1724" y="4073"/>
                  <a:pt x="1724" y="4073"/>
                  <a:pt x="1724" y="4073"/>
                </a:cubicBezTo>
                <a:cubicBezTo>
                  <a:pt x="1723" y="4073"/>
                  <a:pt x="1723" y="4073"/>
                  <a:pt x="1723" y="4073"/>
                </a:cubicBezTo>
                <a:cubicBezTo>
                  <a:pt x="1722" y="4073"/>
                  <a:pt x="1722" y="4073"/>
                  <a:pt x="1722" y="4073"/>
                </a:cubicBezTo>
                <a:cubicBezTo>
                  <a:pt x="1721" y="4072"/>
                  <a:pt x="1721" y="4072"/>
                  <a:pt x="1721" y="4072"/>
                </a:cubicBezTo>
                <a:cubicBezTo>
                  <a:pt x="1721" y="4072"/>
                  <a:pt x="1721" y="4072"/>
                  <a:pt x="1721" y="4072"/>
                </a:cubicBezTo>
                <a:cubicBezTo>
                  <a:pt x="1720" y="4072"/>
                  <a:pt x="1720" y="4072"/>
                  <a:pt x="1720" y="4072"/>
                </a:cubicBezTo>
                <a:cubicBezTo>
                  <a:pt x="1719" y="4072"/>
                  <a:pt x="1719" y="4072"/>
                  <a:pt x="1719" y="4072"/>
                </a:cubicBezTo>
                <a:cubicBezTo>
                  <a:pt x="1718" y="4072"/>
                  <a:pt x="1718" y="4072"/>
                  <a:pt x="1718" y="4072"/>
                </a:cubicBezTo>
                <a:cubicBezTo>
                  <a:pt x="1718" y="4072"/>
                  <a:pt x="1718" y="4072"/>
                  <a:pt x="1718" y="4072"/>
                </a:cubicBezTo>
                <a:cubicBezTo>
                  <a:pt x="1717" y="4071"/>
                  <a:pt x="1717" y="4071"/>
                  <a:pt x="1717" y="4071"/>
                </a:cubicBezTo>
                <a:cubicBezTo>
                  <a:pt x="1716" y="4071"/>
                  <a:pt x="1716" y="4071"/>
                  <a:pt x="1716" y="4071"/>
                </a:cubicBezTo>
                <a:cubicBezTo>
                  <a:pt x="1715" y="4071"/>
                  <a:pt x="1715" y="4071"/>
                  <a:pt x="1715" y="4071"/>
                </a:cubicBezTo>
                <a:cubicBezTo>
                  <a:pt x="1715" y="4071"/>
                  <a:pt x="1715" y="4071"/>
                  <a:pt x="1715" y="4071"/>
                </a:cubicBezTo>
                <a:cubicBezTo>
                  <a:pt x="1714" y="4070"/>
                  <a:pt x="1714" y="4070"/>
                  <a:pt x="1714" y="4070"/>
                </a:cubicBezTo>
                <a:cubicBezTo>
                  <a:pt x="1713" y="4070"/>
                  <a:pt x="1713" y="4070"/>
                  <a:pt x="1713" y="4070"/>
                </a:cubicBezTo>
                <a:cubicBezTo>
                  <a:pt x="1713" y="4070"/>
                  <a:pt x="1713" y="4070"/>
                  <a:pt x="1713" y="4070"/>
                </a:cubicBezTo>
                <a:cubicBezTo>
                  <a:pt x="1712" y="4070"/>
                  <a:pt x="1712" y="4070"/>
                  <a:pt x="1712" y="4070"/>
                </a:cubicBezTo>
                <a:cubicBezTo>
                  <a:pt x="1711" y="4069"/>
                  <a:pt x="1711" y="4069"/>
                  <a:pt x="1711" y="4069"/>
                </a:cubicBezTo>
                <a:cubicBezTo>
                  <a:pt x="1710" y="4069"/>
                  <a:pt x="1710" y="4069"/>
                  <a:pt x="1710" y="4069"/>
                </a:cubicBezTo>
                <a:cubicBezTo>
                  <a:pt x="1710" y="4069"/>
                  <a:pt x="1710" y="4069"/>
                  <a:pt x="1710" y="4069"/>
                </a:cubicBezTo>
                <a:cubicBezTo>
                  <a:pt x="1709" y="4068"/>
                  <a:pt x="1709" y="4068"/>
                  <a:pt x="1709" y="4068"/>
                </a:cubicBezTo>
                <a:cubicBezTo>
                  <a:pt x="1707" y="4068"/>
                  <a:pt x="1707" y="4068"/>
                  <a:pt x="1707" y="4068"/>
                </a:cubicBezTo>
                <a:cubicBezTo>
                  <a:pt x="1707" y="4068"/>
                  <a:pt x="1707" y="4068"/>
                  <a:pt x="1707" y="4068"/>
                </a:cubicBezTo>
                <a:cubicBezTo>
                  <a:pt x="1706" y="4068"/>
                  <a:pt x="1706" y="4068"/>
                  <a:pt x="1706" y="4068"/>
                </a:cubicBezTo>
                <a:cubicBezTo>
                  <a:pt x="1705" y="4067"/>
                  <a:pt x="1705" y="4067"/>
                  <a:pt x="1705" y="4067"/>
                </a:cubicBezTo>
                <a:cubicBezTo>
                  <a:pt x="1704" y="4067"/>
                  <a:pt x="1704" y="4067"/>
                  <a:pt x="1704" y="4067"/>
                </a:cubicBezTo>
                <a:cubicBezTo>
                  <a:pt x="1704" y="4067"/>
                  <a:pt x="1704" y="4067"/>
                  <a:pt x="1704" y="4067"/>
                </a:cubicBezTo>
                <a:cubicBezTo>
                  <a:pt x="1703" y="4066"/>
                  <a:pt x="1703" y="4066"/>
                  <a:pt x="1703" y="4066"/>
                </a:cubicBezTo>
                <a:cubicBezTo>
                  <a:pt x="1702" y="4066"/>
                  <a:pt x="1702" y="4066"/>
                  <a:pt x="1702" y="4066"/>
                </a:cubicBezTo>
                <a:cubicBezTo>
                  <a:pt x="1701" y="4065"/>
                  <a:pt x="1701" y="4065"/>
                  <a:pt x="1701" y="4065"/>
                </a:cubicBezTo>
                <a:cubicBezTo>
                  <a:pt x="1700" y="4065"/>
                  <a:pt x="1700" y="4065"/>
                  <a:pt x="1700" y="4065"/>
                </a:cubicBezTo>
                <a:cubicBezTo>
                  <a:pt x="1699" y="4064"/>
                  <a:pt x="1699" y="4064"/>
                  <a:pt x="1699" y="4064"/>
                </a:cubicBezTo>
                <a:cubicBezTo>
                  <a:pt x="1697" y="4063"/>
                  <a:pt x="1697" y="4063"/>
                  <a:pt x="1697" y="4063"/>
                </a:cubicBezTo>
                <a:cubicBezTo>
                  <a:pt x="1696" y="4063"/>
                  <a:pt x="1696" y="4063"/>
                  <a:pt x="1696" y="4063"/>
                </a:cubicBezTo>
                <a:cubicBezTo>
                  <a:pt x="1696" y="4063"/>
                  <a:pt x="1696" y="4063"/>
                  <a:pt x="1696" y="4063"/>
                </a:cubicBezTo>
                <a:cubicBezTo>
                  <a:pt x="1695" y="4062"/>
                  <a:pt x="1695" y="4062"/>
                  <a:pt x="1695" y="4062"/>
                </a:cubicBezTo>
                <a:cubicBezTo>
                  <a:pt x="1694" y="4062"/>
                  <a:pt x="1694" y="4062"/>
                  <a:pt x="1694" y="4062"/>
                </a:cubicBezTo>
                <a:cubicBezTo>
                  <a:pt x="1694" y="4062"/>
                  <a:pt x="1694" y="4062"/>
                  <a:pt x="1694" y="4062"/>
                </a:cubicBezTo>
                <a:cubicBezTo>
                  <a:pt x="1693" y="4061"/>
                  <a:pt x="1693" y="4061"/>
                  <a:pt x="1693" y="4061"/>
                </a:cubicBezTo>
                <a:cubicBezTo>
                  <a:pt x="1692" y="4061"/>
                  <a:pt x="1692" y="4061"/>
                  <a:pt x="1692" y="4061"/>
                </a:cubicBezTo>
                <a:cubicBezTo>
                  <a:pt x="1691" y="4061"/>
                  <a:pt x="1691" y="4061"/>
                  <a:pt x="1691" y="4061"/>
                </a:cubicBezTo>
                <a:cubicBezTo>
                  <a:pt x="1690" y="4060"/>
                  <a:pt x="1690" y="4060"/>
                  <a:pt x="1690" y="4060"/>
                </a:cubicBezTo>
                <a:cubicBezTo>
                  <a:pt x="1690" y="4060"/>
                  <a:pt x="1690" y="4060"/>
                  <a:pt x="1690" y="4060"/>
                </a:cubicBezTo>
                <a:cubicBezTo>
                  <a:pt x="1689" y="4059"/>
                  <a:pt x="1689" y="4059"/>
                  <a:pt x="1689" y="4059"/>
                </a:cubicBezTo>
                <a:cubicBezTo>
                  <a:pt x="1689" y="4059"/>
                  <a:pt x="1689" y="4059"/>
                  <a:pt x="1689" y="4059"/>
                </a:cubicBezTo>
                <a:cubicBezTo>
                  <a:pt x="1687" y="4058"/>
                  <a:pt x="1687" y="4058"/>
                  <a:pt x="1687" y="4058"/>
                </a:cubicBezTo>
                <a:cubicBezTo>
                  <a:pt x="1687" y="4058"/>
                  <a:pt x="1687" y="4058"/>
                  <a:pt x="1687" y="4058"/>
                </a:cubicBezTo>
                <a:cubicBezTo>
                  <a:pt x="1686" y="4057"/>
                  <a:pt x="1686" y="4057"/>
                  <a:pt x="1686" y="4057"/>
                </a:cubicBezTo>
                <a:cubicBezTo>
                  <a:pt x="1685" y="4057"/>
                  <a:pt x="1685" y="4057"/>
                  <a:pt x="1685" y="4057"/>
                </a:cubicBezTo>
                <a:cubicBezTo>
                  <a:pt x="1685" y="4056"/>
                  <a:pt x="1685" y="4056"/>
                  <a:pt x="1685" y="4056"/>
                </a:cubicBezTo>
                <a:cubicBezTo>
                  <a:pt x="1684" y="4056"/>
                  <a:pt x="1684" y="4056"/>
                  <a:pt x="1684" y="4056"/>
                </a:cubicBezTo>
                <a:cubicBezTo>
                  <a:pt x="1684" y="4056"/>
                  <a:pt x="1684" y="4056"/>
                  <a:pt x="1684" y="4056"/>
                </a:cubicBezTo>
                <a:cubicBezTo>
                  <a:pt x="65" y="3177"/>
                  <a:pt x="65" y="3177"/>
                  <a:pt x="65" y="3177"/>
                </a:cubicBezTo>
                <a:cubicBezTo>
                  <a:pt x="24" y="3154"/>
                  <a:pt x="0" y="3112"/>
                  <a:pt x="0" y="3068"/>
                </a:cubicBezTo>
                <a:cubicBezTo>
                  <a:pt x="0" y="3068"/>
                  <a:pt x="0" y="3068"/>
                  <a:pt x="0" y="3068"/>
                </a:cubicBezTo>
                <a:cubicBezTo>
                  <a:pt x="0" y="920"/>
                  <a:pt x="0" y="920"/>
                  <a:pt x="0" y="920"/>
                </a:cubicBezTo>
                <a:cubicBezTo>
                  <a:pt x="0" y="867"/>
                  <a:pt x="33" y="822"/>
                  <a:pt x="79" y="804"/>
                </a:cubicBezTo>
                <a:cubicBezTo>
                  <a:pt x="1752" y="16"/>
                  <a:pt x="1752" y="16"/>
                  <a:pt x="1752" y="16"/>
                </a:cubicBezTo>
                <a:cubicBezTo>
                  <a:pt x="1752" y="16"/>
                  <a:pt x="1752" y="16"/>
                  <a:pt x="1752" y="16"/>
                </a:cubicBezTo>
                <a:cubicBezTo>
                  <a:pt x="1785" y="1"/>
                  <a:pt x="1825" y="0"/>
                  <a:pt x="1860" y="18"/>
                </a:cubicBezTo>
                <a:cubicBezTo>
                  <a:pt x="3425" y="804"/>
                  <a:pt x="3425" y="804"/>
                  <a:pt x="3425" y="804"/>
                </a:cubicBezTo>
                <a:close/>
                <a:moveTo>
                  <a:pt x="249" y="1129"/>
                </a:moveTo>
                <a:cubicBezTo>
                  <a:pt x="670" y="1358"/>
                  <a:pt x="670" y="1358"/>
                  <a:pt x="670" y="1358"/>
                </a:cubicBezTo>
                <a:cubicBezTo>
                  <a:pt x="670" y="1770"/>
                  <a:pt x="670" y="1770"/>
                  <a:pt x="670" y="1770"/>
                </a:cubicBezTo>
                <a:cubicBezTo>
                  <a:pt x="982" y="1916"/>
                  <a:pt x="982" y="1916"/>
                  <a:pt x="982" y="1916"/>
                </a:cubicBezTo>
                <a:cubicBezTo>
                  <a:pt x="982" y="1527"/>
                  <a:pt x="982" y="1527"/>
                  <a:pt x="982" y="1527"/>
                </a:cubicBezTo>
                <a:cubicBezTo>
                  <a:pt x="1628" y="1878"/>
                  <a:pt x="1628" y="1878"/>
                  <a:pt x="1628" y="1878"/>
                </a:cubicBezTo>
                <a:cubicBezTo>
                  <a:pt x="1628" y="3743"/>
                  <a:pt x="1628" y="3743"/>
                  <a:pt x="1628" y="3743"/>
                </a:cubicBezTo>
                <a:cubicBezTo>
                  <a:pt x="249" y="2994"/>
                  <a:pt x="249" y="2994"/>
                  <a:pt x="249" y="2994"/>
                </a:cubicBezTo>
                <a:cubicBezTo>
                  <a:pt x="249" y="1129"/>
                  <a:pt x="249" y="1129"/>
                  <a:pt x="249" y="1129"/>
                </a:cubicBezTo>
                <a:close/>
                <a:moveTo>
                  <a:pt x="1129" y="1324"/>
                </a:moveTo>
                <a:cubicBezTo>
                  <a:pt x="2499" y="617"/>
                  <a:pt x="2499" y="617"/>
                  <a:pt x="2499" y="617"/>
                </a:cubicBezTo>
                <a:cubicBezTo>
                  <a:pt x="3112" y="925"/>
                  <a:pt x="3112" y="925"/>
                  <a:pt x="3112" y="925"/>
                </a:cubicBezTo>
                <a:cubicBezTo>
                  <a:pt x="1752" y="1663"/>
                  <a:pt x="1752" y="1663"/>
                  <a:pt x="1752" y="1663"/>
                </a:cubicBezTo>
                <a:cubicBezTo>
                  <a:pt x="1129" y="1324"/>
                  <a:pt x="1129" y="1324"/>
                  <a:pt x="1129" y="1324"/>
                </a:cubicBezTo>
                <a:close/>
                <a:moveTo>
                  <a:pt x="2937" y="2266"/>
                </a:moveTo>
                <a:cubicBezTo>
                  <a:pt x="2937" y="2539"/>
                  <a:pt x="2937" y="2539"/>
                  <a:pt x="2937" y="2539"/>
                </a:cubicBezTo>
                <a:cubicBezTo>
                  <a:pt x="2937" y="2672"/>
                  <a:pt x="2838" y="2834"/>
                  <a:pt x="2709" y="2918"/>
                </a:cubicBezTo>
                <a:cubicBezTo>
                  <a:pt x="2709" y="3115"/>
                  <a:pt x="2709" y="3115"/>
                  <a:pt x="2709" y="3115"/>
                </a:cubicBezTo>
                <a:cubicBezTo>
                  <a:pt x="2776" y="3085"/>
                  <a:pt x="2844" y="3061"/>
                  <a:pt x="2914" y="3045"/>
                </a:cubicBezTo>
                <a:cubicBezTo>
                  <a:pt x="2914" y="3066"/>
                  <a:pt x="2914" y="3087"/>
                  <a:pt x="2914" y="3108"/>
                </a:cubicBezTo>
                <a:cubicBezTo>
                  <a:pt x="2757" y="3189"/>
                  <a:pt x="2600" y="3269"/>
                  <a:pt x="2443" y="3350"/>
                </a:cubicBezTo>
                <a:cubicBezTo>
                  <a:pt x="2443" y="3329"/>
                  <a:pt x="2443" y="3308"/>
                  <a:pt x="2443" y="3287"/>
                </a:cubicBezTo>
                <a:cubicBezTo>
                  <a:pt x="2507" y="3233"/>
                  <a:pt x="2573" y="3188"/>
                  <a:pt x="2640" y="3151"/>
                </a:cubicBezTo>
                <a:cubicBezTo>
                  <a:pt x="2640" y="2954"/>
                  <a:pt x="2640" y="2954"/>
                  <a:pt x="2640" y="2954"/>
                </a:cubicBezTo>
                <a:cubicBezTo>
                  <a:pt x="2509" y="3005"/>
                  <a:pt x="2408" y="2946"/>
                  <a:pt x="2408" y="2811"/>
                </a:cubicBezTo>
                <a:cubicBezTo>
                  <a:pt x="2408" y="2538"/>
                  <a:pt x="2408" y="2538"/>
                  <a:pt x="2408" y="2538"/>
                </a:cubicBezTo>
                <a:cubicBezTo>
                  <a:pt x="2562" y="2459"/>
                  <a:pt x="2562" y="2459"/>
                  <a:pt x="2562" y="2459"/>
                </a:cubicBezTo>
                <a:cubicBezTo>
                  <a:pt x="2548" y="2532"/>
                  <a:pt x="2522" y="2665"/>
                  <a:pt x="2522" y="2665"/>
                </a:cubicBezTo>
                <a:cubicBezTo>
                  <a:pt x="2679" y="2616"/>
                  <a:pt x="2679" y="2616"/>
                  <a:pt x="2679" y="2616"/>
                </a:cubicBezTo>
                <a:cubicBezTo>
                  <a:pt x="2673" y="2877"/>
                  <a:pt x="2673" y="2877"/>
                  <a:pt x="2673" y="2877"/>
                </a:cubicBezTo>
                <a:cubicBezTo>
                  <a:pt x="2780" y="2551"/>
                  <a:pt x="2780" y="2551"/>
                  <a:pt x="2780" y="2551"/>
                </a:cubicBezTo>
                <a:cubicBezTo>
                  <a:pt x="2671" y="2538"/>
                  <a:pt x="2671" y="2538"/>
                  <a:pt x="2671" y="2538"/>
                </a:cubicBezTo>
                <a:cubicBezTo>
                  <a:pt x="2747" y="2364"/>
                  <a:pt x="2747" y="2364"/>
                  <a:pt x="2747" y="2364"/>
                </a:cubicBezTo>
                <a:lnTo>
                  <a:pt x="2937" y="22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83294" y="3081286"/>
            <a:ext cx="42819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送货要这样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、装车</a:t>
            </a: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要求：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、入库单集中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堆放，易于卸货分类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、信息同步司机：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如仓库地址、联系人等；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、送货交接：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仓库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默认司机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送货人为商家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代表；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）仓库收货时间：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上午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9:00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11:30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；下午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13:00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17:00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）送货到仓流程：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先登记，后排队；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）签收要求：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当面清点交接，物流司机默认是商家代表，签收底单具法律效力。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）签收标准：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参见商家合同附件一：“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1.1.1.2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收货、上架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服务”。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必要的情况下可以携带多余的外包装箱更换，防止拒收）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67623" y="3082647"/>
            <a:ext cx="60876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装箱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、入库单：</a:t>
            </a:r>
            <a:endParaRPr lang="en-US" altLang="zh-CN" sz="12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限制：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一入库单</a:t>
            </a:r>
            <a:r>
              <a:rPr lang="en-US" altLang="zh-CN" sz="120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数≤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个（服装类货品不超过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种），；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）数量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一致：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实物信息、纸质装箱清单、电子版装箱清单需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一致；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、装箱：</a:t>
            </a:r>
            <a:endParaRPr lang="en-US" altLang="zh-CN" sz="12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尺寸：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单边≤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1.2m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，边长之和小于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1.8m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）重量：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30kg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）箱号注明：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一入库单对应多箱时，需标明箱号，如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2/4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，代表这张入库单共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个箱子，这是其中第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箱；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标箱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不混装：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不混装（尾箱除外）；单个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箱集中堆放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；多批次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多保质期不混装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尾箱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混装要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标明：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尾箱如需混装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，数量不能超过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个。每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种单独的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都应该独立包装，并在每个独立包装和外箱上做清晰的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标识。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、增值服务：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线上提交。</a:t>
            </a:r>
            <a:r>
              <a:rPr lang="zh-CN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特别注意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卸货的增值服务需要提前下发）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955277" y="1536970"/>
            <a:ext cx="68093" cy="5165387"/>
          </a:xfrm>
          <a:prstGeom prst="line">
            <a:avLst/>
          </a:prstGeom>
          <a:ln w="952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69708" y="2900869"/>
            <a:ext cx="11265231" cy="0"/>
          </a:xfrm>
          <a:prstGeom prst="line">
            <a:avLst/>
          </a:prstGeom>
          <a:ln w="952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49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Shape"/>
          <p:cNvSpPr>
            <a:spLocks/>
          </p:cNvSpPr>
          <p:nvPr/>
        </p:nvSpPr>
        <p:spPr bwMode="auto">
          <a:xfrm>
            <a:off x="840133" y="1951512"/>
            <a:ext cx="1186185" cy="1296169"/>
          </a:xfrm>
          <a:custGeom>
            <a:avLst/>
            <a:gdLst>
              <a:gd name="T0" fmla="*/ 796636 w 3505"/>
              <a:gd name="T1" fmla="*/ 117936 h 4076"/>
              <a:gd name="T2" fmla="*/ 1412219 w 3505"/>
              <a:gd name="T3" fmla="*/ 1292876 h 4076"/>
              <a:gd name="T4" fmla="*/ 957818 w 3505"/>
              <a:gd name="T5" fmla="*/ 1157272 h 4076"/>
              <a:gd name="T6" fmla="*/ 1547788 w 3505"/>
              <a:gd name="T7" fmla="*/ 406370 h 4076"/>
              <a:gd name="T8" fmla="*/ 804143 w 3505"/>
              <a:gd name="T9" fmla="*/ 1791563 h 4076"/>
              <a:gd name="T10" fmla="*/ 803260 w 3505"/>
              <a:gd name="T11" fmla="*/ 1792005 h 4076"/>
              <a:gd name="T12" fmla="*/ 801494 w 3505"/>
              <a:gd name="T13" fmla="*/ 1792888 h 4076"/>
              <a:gd name="T14" fmla="*/ 800169 w 3505"/>
              <a:gd name="T15" fmla="*/ 1793771 h 4076"/>
              <a:gd name="T16" fmla="*/ 799286 w 3505"/>
              <a:gd name="T17" fmla="*/ 1794213 h 4076"/>
              <a:gd name="T18" fmla="*/ 797519 w 3505"/>
              <a:gd name="T19" fmla="*/ 1795097 h 4076"/>
              <a:gd name="T20" fmla="*/ 795753 w 3505"/>
              <a:gd name="T21" fmla="*/ 1795980 h 4076"/>
              <a:gd name="T22" fmla="*/ 793987 w 3505"/>
              <a:gd name="T23" fmla="*/ 1796863 h 4076"/>
              <a:gd name="T24" fmla="*/ 792662 w 3505"/>
              <a:gd name="T25" fmla="*/ 1797305 h 4076"/>
              <a:gd name="T26" fmla="*/ 791779 w 3505"/>
              <a:gd name="T27" fmla="*/ 1797747 h 4076"/>
              <a:gd name="T28" fmla="*/ 790454 w 3505"/>
              <a:gd name="T29" fmla="*/ 1798188 h 4076"/>
              <a:gd name="T30" fmla="*/ 789129 w 3505"/>
              <a:gd name="T31" fmla="*/ 1798630 h 4076"/>
              <a:gd name="T32" fmla="*/ 787363 w 3505"/>
              <a:gd name="T33" fmla="*/ 1798630 h 4076"/>
              <a:gd name="T34" fmla="*/ 786038 w 3505"/>
              <a:gd name="T35" fmla="*/ 1799072 h 4076"/>
              <a:gd name="T36" fmla="*/ 784713 w 3505"/>
              <a:gd name="T37" fmla="*/ 1799514 h 4076"/>
              <a:gd name="T38" fmla="*/ 783388 w 3505"/>
              <a:gd name="T39" fmla="*/ 1799514 h 4076"/>
              <a:gd name="T40" fmla="*/ 781622 w 3505"/>
              <a:gd name="T41" fmla="*/ 1799955 h 4076"/>
              <a:gd name="T42" fmla="*/ 780297 w 3505"/>
              <a:gd name="T43" fmla="*/ 1800397 h 4076"/>
              <a:gd name="T44" fmla="*/ 778531 w 3505"/>
              <a:gd name="T45" fmla="*/ 1800397 h 4076"/>
              <a:gd name="T46" fmla="*/ 777206 w 3505"/>
              <a:gd name="T47" fmla="*/ 1800397 h 4076"/>
              <a:gd name="T48" fmla="*/ 775440 w 3505"/>
              <a:gd name="T49" fmla="*/ 1800397 h 4076"/>
              <a:gd name="T50" fmla="*/ 772790 w 3505"/>
              <a:gd name="T51" fmla="*/ 1800397 h 4076"/>
              <a:gd name="T52" fmla="*/ 771465 w 3505"/>
              <a:gd name="T53" fmla="*/ 1800397 h 4076"/>
              <a:gd name="T54" fmla="*/ 769699 w 3505"/>
              <a:gd name="T55" fmla="*/ 1800397 h 4076"/>
              <a:gd name="T56" fmla="*/ 768374 w 3505"/>
              <a:gd name="T57" fmla="*/ 1800397 h 4076"/>
              <a:gd name="T58" fmla="*/ 766608 w 3505"/>
              <a:gd name="T59" fmla="*/ 1799955 h 4076"/>
              <a:gd name="T60" fmla="*/ 765283 w 3505"/>
              <a:gd name="T61" fmla="*/ 1799955 h 4076"/>
              <a:gd name="T62" fmla="*/ 763958 w 3505"/>
              <a:gd name="T63" fmla="*/ 1799514 h 4076"/>
              <a:gd name="T64" fmla="*/ 762633 w 3505"/>
              <a:gd name="T65" fmla="*/ 1799514 h 4076"/>
              <a:gd name="T66" fmla="*/ 760867 w 3505"/>
              <a:gd name="T67" fmla="*/ 1799072 h 4076"/>
              <a:gd name="T68" fmla="*/ 759542 w 3505"/>
              <a:gd name="T69" fmla="*/ 1798630 h 4076"/>
              <a:gd name="T70" fmla="*/ 758217 w 3505"/>
              <a:gd name="T71" fmla="*/ 1798188 h 4076"/>
              <a:gd name="T72" fmla="*/ 756893 w 3505"/>
              <a:gd name="T73" fmla="*/ 1797747 h 4076"/>
              <a:gd name="T74" fmla="*/ 755568 w 3505"/>
              <a:gd name="T75" fmla="*/ 1797305 h 4076"/>
              <a:gd name="T76" fmla="*/ 753801 w 3505"/>
              <a:gd name="T77" fmla="*/ 1796863 h 4076"/>
              <a:gd name="T78" fmla="*/ 752477 w 3505"/>
              <a:gd name="T79" fmla="*/ 1796422 h 4076"/>
              <a:gd name="T80" fmla="*/ 751152 w 3505"/>
              <a:gd name="T81" fmla="*/ 1795538 h 4076"/>
              <a:gd name="T82" fmla="*/ 748944 w 3505"/>
              <a:gd name="T83" fmla="*/ 1794655 h 4076"/>
              <a:gd name="T84" fmla="*/ 748061 w 3505"/>
              <a:gd name="T85" fmla="*/ 1794213 h 4076"/>
              <a:gd name="T86" fmla="*/ 746294 w 3505"/>
              <a:gd name="T87" fmla="*/ 1793330 h 4076"/>
              <a:gd name="T88" fmla="*/ 744970 w 3505"/>
              <a:gd name="T89" fmla="*/ 1792446 h 4076"/>
              <a:gd name="T90" fmla="*/ 744086 w 3505"/>
              <a:gd name="T91" fmla="*/ 1791563 h 4076"/>
              <a:gd name="T92" fmla="*/ 0 w 3505"/>
              <a:gd name="T93" fmla="*/ 1355157 h 4076"/>
              <a:gd name="T94" fmla="*/ 773673 w 3505"/>
              <a:gd name="T95" fmla="*/ 7067 h 4076"/>
              <a:gd name="T96" fmla="*/ 109957 w 3505"/>
              <a:gd name="T97" fmla="*/ 498687 h 4076"/>
              <a:gd name="T98" fmla="*/ 433646 w 3505"/>
              <a:gd name="T99" fmla="*/ 674486 h 4076"/>
              <a:gd name="T100" fmla="*/ 109957 w 3505"/>
              <a:gd name="T101" fmla="*/ 498687 h 4076"/>
              <a:gd name="T102" fmla="*/ 773673 w 3505"/>
              <a:gd name="T103" fmla="*/ 734558 h 4076"/>
              <a:gd name="T104" fmla="*/ 1196279 w 3505"/>
              <a:gd name="T105" fmla="*/ 1288901 h 4076"/>
              <a:gd name="T106" fmla="*/ 1078815 w 3505"/>
              <a:gd name="T107" fmla="*/ 1479718 h 4076"/>
              <a:gd name="T108" fmla="*/ 1063359 w 3505"/>
              <a:gd name="T109" fmla="*/ 1241638 h 4076"/>
              <a:gd name="T110" fmla="*/ 1183031 w 3505"/>
              <a:gd name="T111" fmla="*/ 1155505 h 4076"/>
              <a:gd name="T112" fmla="*/ 1213060 w 3505"/>
              <a:gd name="T113" fmla="*/ 1044195 h 40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505" h="4076">
                <a:moveTo>
                  <a:pt x="400" y="928"/>
                </a:moveTo>
                <a:cubicBezTo>
                  <a:pt x="799" y="1145"/>
                  <a:pt x="799" y="1145"/>
                  <a:pt x="799" y="1145"/>
                </a:cubicBezTo>
                <a:cubicBezTo>
                  <a:pt x="2156" y="444"/>
                  <a:pt x="2156" y="444"/>
                  <a:pt x="2156" y="444"/>
                </a:cubicBezTo>
                <a:cubicBezTo>
                  <a:pt x="1804" y="267"/>
                  <a:pt x="1804" y="267"/>
                  <a:pt x="1804" y="267"/>
                </a:cubicBezTo>
                <a:cubicBezTo>
                  <a:pt x="400" y="928"/>
                  <a:pt x="400" y="928"/>
                  <a:pt x="400" y="928"/>
                </a:cubicBezTo>
                <a:close/>
                <a:moveTo>
                  <a:pt x="2245" y="3543"/>
                </a:moveTo>
                <a:cubicBezTo>
                  <a:pt x="3158" y="3047"/>
                  <a:pt x="3158" y="3047"/>
                  <a:pt x="3158" y="3047"/>
                </a:cubicBezTo>
                <a:cubicBezTo>
                  <a:pt x="3183" y="3008"/>
                  <a:pt x="3198" y="2965"/>
                  <a:pt x="3198" y="2927"/>
                </a:cubicBezTo>
                <a:cubicBezTo>
                  <a:pt x="3198" y="2091"/>
                  <a:pt x="3198" y="2091"/>
                  <a:pt x="3198" y="2091"/>
                </a:cubicBezTo>
                <a:cubicBezTo>
                  <a:pt x="3198" y="2012"/>
                  <a:pt x="3134" y="1981"/>
                  <a:pt x="3055" y="2021"/>
                </a:cubicBezTo>
                <a:cubicBezTo>
                  <a:pt x="2311" y="2403"/>
                  <a:pt x="2311" y="2403"/>
                  <a:pt x="2311" y="2403"/>
                </a:cubicBezTo>
                <a:cubicBezTo>
                  <a:pt x="2233" y="2444"/>
                  <a:pt x="2169" y="2541"/>
                  <a:pt x="2169" y="2620"/>
                </a:cubicBezTo>
                <a:cubicBezTo>
                  <a:pt x="2169" y="3456"/>
                  <a:pt x="2169" y="3456"/>
                  <a:pt x="2169" y="3456"/>
                </a:cubicBezTo>
                <a:cubicBezTo>
                  <a:pt x="2169" y="3510"/>
                  <a:pt x="2199" y="3542"/>
                  <a:pt x="2245" y="3543"/>
                </a:cubicBezTo>
                <a:close/>
                <a:moveTo>
                  <a:pt x="3425" y="804"/>
                </a:moveTo>
                <a:cubicBezTo>
                  <a:pt x="3472" y="822"/>
                  <a:pt x="3505" y="867"/>
                  <a:pt x="3505" y="920"/>
                </a:cubicBezTo>
                <a:cubicBezTo>
                  <a:pt x="3505" y="3068"/>
                  <a:pt x="3505" y="3068"/>
                  <a:pt x="3505" y="3068"/>
                </a:cubicBezTo>
                <a:cubicBezTo>
                  <a:pt x="3504" y="3068"/>
                  <a:pt x="3504" y="3068"/>
                  <a:pt x="3504" y="3068"/>
                </a:cubicBezTo>
                <a:cubicBezTo>
                  <a:pt x="3504" y="3112"/>
                  <a:pt x="3481" y="3154"/>
                  <a:pt x="3440" y="3177"/>
                </a:cubicBezTo>
                <a:cubicBezTo>
                  <a:pt x="1821" y="4056"/>
                  <a:pt x="1821" y="4056"/>
                  <a:pt x="1821" y="4056"/>
                </a:cubicBezTo>
                <a:cubicBezTo>
                  <a:pt x="1821" y="4056"/>
                  <a:pt x="1821" y="4056"/>
                  <a:pt x="1821" y="4056"/>
                </a:cubicBezTo>
                <a:cubicBezTo>
                  <a:pt x="1820" y="4056"/>
                  <a:pt x="1820" y="4056"/>
                  <a:pt x="1820" y="4056"/>
                </a:cubicBezTo>
                <a:cubicBezTo>
                  <a:pt x="1820" y="4057"/>
                  <a:pt x="1820" y="4057"/>
                  <a:pt x="1820" y="4057"/>
                </a:cubicBezTo>
                <a:cubicBezTo>
                  <a:pt x="1819" y="4057"/>
                  <a:pt x="1819" y="4057"/>
                  <a:pt x="1819" y="4057"/>
                </a:cubicBezTo>
                <a:cubicBezTo>
                  <a:pt x="1818" y="4058"/>
                  <a:pt x="1818" y="4058"/>
                  <a:pt x="1818" y="4058"/>
                </a:cubicBezTo>
                <a:cubicBezTo>
                  <a:pt x="1817" y="4058"/>
                  <a:pt x="1817" y="4058"/>
                  <a:pt x="1817" y="4058"/>
                </a:cubicBezTo>
                <a:cubicBezTo>
                  <a:pt x="1816" y="4059"/>
                  <a:pt x="1816" y="4059"/>
                  <a:pt x="1816" y="4059"/>
                </a:cubicBezTo>
                <a:cubicBezTo>
                  <a:pt x="1815" y="4059"/>
                  <a:pt x="1815" y="4059"/>
                  <a:pt x="1815" y="4059"/>
                </a:cubicBezTo>
                <a:cubicBezTo>
                  <a:pt x="1814" y="4060"/>
                  <a:pt x="1814" y="4060"/>
                  <a:pt x="1814" y="4060"/>
                </a:cubicBezTo>
                <a:cubicBezTo>
                  <a:pt x="1814" y="4060"/>
                  <a:pt x="1814" y="4060"/>
                  <a:pt x="1814" y="4060"/>
                </a:cubicBezTo>
                <a:cubicBezTo>
                  <a:pt x="1814" y="4061"/>
                  <a:pt x="1814" y="4061"/>
                  <a:pt x="1814" y="4061"/>
                </a:cubicBezTo>
                <a:cubicBezTo>
                  <a:pt x="1812" y="4061"/>
                  <a:pt x="1812" y="4061"/>
                  <a:pt x="1812" y="4061"/>
                </a:cubicBezTo>
                <a:cubicBezTo>
                  <a:pt x="1812" y="4061"/>
                  <a:pt x="1812" y="4061"/>
                  <a:pt x="1812" y="4061"/>
                </a:cubicBezTo>
                <a:cubicBezTo>
                  <a:pt x="1811" y="4062"/>
                  <a:pt x="1811" y="4062"/>
                  <a:pt x="1811" y="4062"/>
                </a:cubicBezTo>
                <a:cubicBezTo>
                  <a:pt x="1811" y="4062"/>
                  <a:pt x="1811" y="4062"/>
                  <a:pt x="1811" y="4062"/>
                </a:cubicBezTo>
                <a:cubicBezTo>
                  <a:pt x="1810" y="4062"/>
                  <a:pt x="1810" y="4062"/>
                  <a:pt x="1810" y="4062"/>
                </a:cubicBezTo>
                <a:cubicBezTo>
                  <a:pt x="1809" y="4063"/>
                  <a:pt x="1809" y="4063"/>
                  <a:pt x="1809" y="4063"/>
                </a:cubicBezTo>
                <a:cubicBezTo>
                  <a:pt x="1809" y="4063"/>
                  <a:pt x="1809" y="4063"/>
                  <a:pt x="1809" y="4063"/>
                </a:cubicBezTo>
                <a:cubicBezTo>
                  <a:pt x="1808" y="4063"/>
                  <a:pt x="1808" y="4063"/>
                  <a:pt x="1808" y="4063"/>
                </a:cubicBezTo>
                <a:cubicBezTo>
                  <a:pt x="1806" y="4064"/>
                  <a:pt x="1806" y="4064"/>
                  <a:pt x="1806" y="4064"/>
                </a:cubicBezTo>
                <a:cubicBezTo>
                  <a:pt x="1805" y="4065"/>
                  <a:pt x="1805" y="4065"/>
                  <a:pt x="1805" y="4065"/>
                </a:cubicBezTo>
                <a:cubicBezTo>
                  <a:pt x="1804" y="4065"/>
                  <a:pt x="1804" y="4065"/>
                  <a:pt x="1804" y="4065"/>
                </a:cubicBezTo>
                <a:cubicBezTo>
                  <a:pt x="1803" y="4066"/>
                  <a:pt x="1803" y="4066"/>
                  <a:pt x="1803" y="4066"/>
                </a:cubicBezTo>
                <a:cubicBezTo>
                  <a:pt x="1802" y="4066"/>
                  <a:pt x="1802" y="4066"/>
                  <a:pt x="1802" y="4066"/>
                </a:cubicBezTo>
                <a:cubicBezTo>
                  <a:pt x="1801" y="4067"/>
                  <a:pt x="1801" y="4067"/>
                  <a:pt x="1801" y="4067"/>
                </a:cubicBezTo>
                <a:cubicBezTo>
                  <a:pt x="1801" y="4067"/>
                  <a:pt x="1801" y="4067"/>
                  <a:pt x="1801" y="4067"/>
                </a:cubicBezTo>
                <a:cubicBezTo>
                  <a:pt x="1799" y="4067"/>
                  <a:pt x="1799" y="4067"/>
                  <a:pt x="1799" y="4067"/>
                </a:cubicBezTo>
                <a:cubicBezTo>
                  <a:pt x="1798" y="4068"/>
                  <a:pt x="1798" y="4068"/>
                  <a:pt x="1798" y="4068"/>
                </a:cubicBezTo>
                <a:cubicBezTo>
                  <a:pt x="1798" y="4068"/>
                  <a:pt x="1798" y="4068"/>
                  <a:pt x="1798" y="4068"/>
                </a:cubicBezTo>
                <a:cubicBezTo>
                  <a:pt x="1797" y="4068"/>
                  <a:pt x="1797" y="4068"/>
                  <a:pt x="1797" y="4068"/>
                </a:cubicBezTo>
                <a:cubicBezTo>
                  <a:pt x="1796" y="4068"/>
                  <a:pt x="1796" y="4068"/>
                  <a:pt x="1796" y="4068"/>
                </a:cubicBezTo>
                <a:cubicBezTo>
                  <a:pt x="1795" y="4069"/>
                  <a:pt x="1795" y="4069"/>
                  <a:pt x="1795" y="4069"/>
                </a:cubicBezTo>
                <a:cubicBezTo>
                  <a:pt x="1795" y="4069"/>
                  <a:pt x="1795" y="4069"/>
                  <a:pt x="1795" y="4069"/>
                </a:cubicBezTo>
                <a:cubicBezTo>
                  <a:pt x="1794" y="4069"/>
                  <a:pt x="1794" y="4069"/>
                  <a:pt x="1794" y="4069"/>
                </a:cubicBezTo>
                <a:cubicBezTo>
                  <a:pt x="1793" y="4070"/>
                  <a:pt x="1793" y="4070"/>
                  <a:pt x="1793" y="4070"/>
                </a:cubicBezTo>
                <a:cubicBezTo>
                  <a:pt x="1793" y="4070"/>
                  <a:pt x="1793" y="4070"/>
                  <a:pt x="1793" y="4070"/>
                </a:cubicBezTo>
                <a:cubicBezTo>
                  <a:pt x="1792" y="4070"/>
                  <a:pt x="1792" y="4070"/>
                  <a:pt x="1792" y="4070"/>
                </a:cubicBezTo>
                <a:cubicBezTo>
                  <a:pt x="1791" y="4070"/>
                  <a:pt x="1791" y="4070"/>
                  <a:pt x="1791" y="4070"/>
                </a:cubicBezTo>
                <a:cubicBezTo>
                  <a:pt x="1790" y="4071"/>
                  <a:pt x="1790" y="4071"/>
                  <a:pt x="1790" y="4071"/>
                </a:cubicBezTo>
                <a:cubicBezTo>
                  <a:pt x="1790" y="4071"/>
                  <a:pt x="1790" y="4071"/>
                  <a:pt x="1790" y="4071"/>
                </a:cubicBezTo>
                <a:cubicBezTo>
                  <a:pt x="1789" y="4071"/>
                  <a:pt x="1789" y="4071"/>
                  <a:pt x="1789" y="4071"/>
                </a:cubicBezTo>
                <a:cubicBezTo>
                  <a:pt x="1788" y="4071"/>
                  <a:pt x="1788" y="4071"/>
                  <a:pt x="1788" y="4071"/>
                </a:cubicBezTo>
                <a:cubicBezTo>
                  <a:pt x="1787" y="4072"/>
                  <a:pt x="1787" y="4072"/>
                  <a:pt x="1787" y="4072"/>
                </a:cubicBezTo>
                <a:cubicBezTo>
                  <a:pt x="1787" y="4072"/>
                  <a:pt x="1787" y="4072"/>
                  <a:pt x="1787" y="4072"/>
                </a:cubicBezTo>
                <a:cubicBezTo>
                  <a:pt x="1786" y="4072"/>
                  <a:pt x="1786" y="4072"/>
                  <a:pt x="1786" y="4072"/>
                </a:cubicBezTo>
                <a:cubicBezTo>
                  <a:pt x="1785" y="4072"/>
                  <a:pt x="1785" y="4072"/>
                  <a:pt x="1785" y="4072"/>
                </a:cubicBezTo>
                <a:cubicBezTo>
                  <a:pt x="1784" y="4072"/>
                  <a:pt x="1784" y="4072"/>
                  <a:pt x="1784" y="4072"/>
                </a:cubicBezTo>
                <a:cubicBezTo>
                  <a:pt x="1783" y="4072"/>
                  <a:pt x="1783" y="4072"/>
                  <a:pt x="1783" y="4072"/>
                </a:cubicBezTo>
                <a:cubicBezTo>
                  <a:pt x="1782" y="4073"/>
                  <a:pt x="1782" y="4073"/>
                  <a:pt x="1782" y="4073"/>
                </a:cubicBezTo>
                <a:cubicBezTo>
                  <a:pt x="1781" y="4073"/>
                  <a:pt x="1781" y="4073"/>
                  <a:pt x="1781" y="4073"/>
                </a:cubicBezTo>
                <a:cubicBezTo>
                  <a:pt x="1781" y="4073"/>
                  <a:pt x="1781" y="4073"/>
                  <a:pt x="1781" y="4073"/>
                </a:cubicBezTo>
                <a:cubicBezTo>
                  <a:pt x="1780" y="4073"/>
                  <a:pt x="1780" y="4073"/>
                  <a:pt x="1780" y="4073"/>
                </a:cubicBezTo>
                <a:cubicBezTo>
                  <a:pt x="1779" y="4074"/>
                  <a:pt x="1779" y="4074"/>
                  <a:pt x="1779" y="4074"/>
                </a:cubicBezTo>
                <a:cubicBezTo>
                  <a:pt x="1778" y="4074"/>
                  <a:pt x="1778" y="4074"/>
                  <a:pt x="1778" y="4074"/>
                </a:cubicBezTo>
                <a:cubicBezTo>
                  <a:pt x="1778" y="4074"/>
                  <a:pt x="1778" y="4074"/>
                  <a:pt x="1778" y="4074"/>
                </a:cubicBezTo>
                <a:cubicBezTo>
                  <a:pt x="1777" y="4074"/>
                  <a:pt x="1777" y="4074"/>
                  <a:pt x="1777" y="4074"/>
                </a:cubicBezTo>
                <a:cubicBezTo>
                  <a:pt x="1776" y="4074"/>
                  <a:pt x="1776" y="4074"/>
                  <a:pt x="1776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2" y="4075"/>
                  <a:pt x="1772" y="4075"/>
                  <a:pt x="1772" y="4075"/>
                </a:cubicBezTo>
                <a:cubicBezTo>
                  <a:pt x="1771" y="4075"/>
                  <a:pt x="1771" y="4075"/>
                  <a:pt x="1771" y="4075"/>
                </a:cubicBezTo>
                <a:cubicBezTo>
                  <a:pt x="1771" y="4075"/>
                  <a:pt x="1771" y="4075"/>
                  <a:pt x="1771" y="4075"/>
                </a:cubicBezTo>
                <a:cubicBezTo>
                  <a:pt x="1770" y="4075"/>
                  <a:pt x="1770" y="4075"/>
                  <a:pt x="1770" y="4075"/>
                </a:cubicBezTo>
                <a:cubicBezTo>
                  <a:pt x="1769" y="4075"/>
                  <a:pt x="1769" y="4075"/>
                  <a:pt x="1769" y="4075"/>
                </a:cubicBezTo>
                <a:cubicBezTo>
                  <a:pt x="1768" y="4075"/>
                  <a:pt x="1768" y="4075"/>
                  <a:pt x="1768" y="4075"/>
                </a:cubicBezTo>
                <a:cubicBezTo>
                  <a:pt x="1768" y="4076"/>
                  <a:pt x="1768" y="4076"/>
                  <a:pt x="1768" y="4076"/>
                </a:cubicBezTo>
                <a:cubicBezTo>
                  <a:pt x="1767" y="4076"/>
                  <a:pt x="1767" y="4076"/>
                  <a:pt x="1767" y="4076"/>
                </a:cubicBezTo>
                <a:cubicBezTo>
                  <a:pt x="1765" y="4076"/>
                  <a:pt x="1765" y="4076"/>
                  <a:pt x="1765" y="4076"/>
                </a:cubicBezTo>
                <a:cubicBezTo>
                  <a:pt x="1765" y="4076"/>
                  <a:pt x="1765" y="4076"/>
                  <a:pt x="1765" y="4076"/>
                </a:cubicBezTo>
                <a:cubicBezTo>
                  <a:pt x="1764" y="4076"/>
                  <a:pt x="1764" y="4076"/>
                  <a:pt x="1764" y="4076"/>
                </a:cubicBezTo>
                <a:cubicBezTo>
                  <a:pt x="1763" y="4076"/>
                  <a:pt x="1763" y="4076"/>
                  <a:pt x="1763" y="4076"/>
                </a:cubicBezTo>
                <a:cubicBezTo>
                  <a:pt x="1762" y="4076"/>
                  <a:pt x="1762" y="4076"/>
                  <a:pt x="1762" y="4076"/>
                </a:cubicBezTo>
                <a:cubicBezTo>
                  <a:pt x="1762" y="4076"/>
                  <a:pt x="1762" y="4076"/>
                  <a:pt x="1762" y="4076"/>
                </a:cubicBezTo>
                <a:cubicBezTo>
                  <a:pt x="1761" y="4076"/>
                  <a:pt x="1761" y="4076"/>
                  <a:pt x="1761" y="4076"/>
                </a:cubicBezTo>
                <a:cubicBezTo>
                  <a:pt x="1760" y="4076"/>
                  <a:pt x="1760" y="4076"/>
                  <a:pt x="1760" y="4076"/>
                </a:cubicBezTo>
                <a:cubicBezTo>
                  <a:pt x="1759" y="4076"/>
                  <a:pt x="1759" y="4076"/>
                  <a:pt x="1759" y="4076"/>
                </a:cubicBezTo>
                <a:cubicBezTo>
                  <a:pt x="1758" y="4076"/>
                  <a:pt x="1758" y="4076"/>
                  <a:pt x="1758" y="4076"/>
                </a:cubicBezTo>
                <a:cubicBezTo>
                  <a:pt x="1757" y="4076"/>
                  <a:pt x="1757" y="4076"/>
                  <a:pt x="1757" y="4076"/>
                </a:cubicBezTo>
                <a:cubicBezTo>
                  <a:pt x="1756" y="4076"/>
                  <a:pt x="1756" y="4076"/>
                  <a:pt x="1756" y="4076"/>
                </a:cubicBezTo>
                <a:cubicBezTo>
                  <a:pt x="1756" y="4076"/>
                  <a:pt x="1756" y="4076"/>
                  <a:pt x="1756" y="4076"/>
                </a:cubicBezTo>
                <a:cubicBezTo>
                  <a:pt x="1755" y="4076"/>
                  <a:pt x="1755" y="4076"/>
                  <a:pt x="1755" y="4076"/>
                </a:cubicBezTo>
                <a:cubicBezTo>
                  <a:pt x="1752" y="4076"/>
                  <a:pt x="1752" y="4076"/>
                  <a:pt x="1752" y="4076"/>
                </a:cubicBezTo>
                <a:cubicBezTo>
                  <a:pt x="1750" y="4076"/>
                  <a:pt x="1750" y="4076"/>
                  <a:pt x="1750" y="4076"/>
                </a:cubicBezTo>
                <a:cubicBezTo>
                  <a:pt x="1749" y="4076"/>
                  <a:pt x="1749" y="4076"/>
                  <a:pt x="1749" y="4076"/>
                </a:cubicBezTo>
                <a:cubicBezTo>
                  <a:pt x="1749" y="4076"/>
                  <a:pt x="1749" y="4076"/>
                  <a:pt x="1749" y="4076"/>
                </a:cubicBezTo>
                <a:cubicBezTo>
                  <a:pt x="1748" y="4076"/>
                  <a:pt x="1748" y="4076"/>
                  <a:pt x="1748" y="4076"/>
                </a:cubicBezTo>
                <a:cubicBezTo>
                  <a:pt x="1747" y="4076"/>
                  <a:pt x="1747" y="4076"/>
                  <a:pt x="1747" y="4076"/>
                </a:cubicBezTo>
                <a:cubicBezTo>
                  <a:pt x="1746" y="4076"/>
                  <a:pt x="1746" y="4076"/>
                  <a:pt x="1746" y="4076"/>
                </a:cubicBezTo>
                <a:cubicBezTo>
                  <a:pt x="1745" y="4076"/>
                  <a:pt x="1745" y="4076"/>
                  <a:pt x="1745" y="4076"/>
                </a:cubicBezTo>
                <a:cubicBezTo>
                  <a:pt x="1744" y="4076"/>
                  <a:pt x="1744" y="4076"/>
                  <a:pt x="1744" y="4076"/>
                </a:cubicBezTo>
                <a:cubicBezTo>
                  <a:pt x="1743" y="4076"/>
                  <a:pt x="1743" y="4076"/>
                  <a:pt x="1743" y="4076"/>
                </a:cubicBezTo>
                <a:cubicBezTo>
                  <a:pt x="1743" y="4076"/>
                  <a:pt x="1743" y="4076"/>
                  <a:pt x="1743" y="4076"/>
                </a:cubicBezTo>
                <a:cubicBezTo>
                  <a:pt x="1742" y="4076"/>
                  <a:pt x="1742" y="4076"/>
                  <a:pt x="1742" y="4076"/>
                </a:cubicBezTo>
                <a:cubicBezTo>
                  <a:pt x="1741" y="4076"/>
                  <a:pt x="1741" y="4076"/>
                  <a:pt x="1741" y="4076"/>
                </a:cubicBezTo>
                <a:cubicBezTo>
                  <a:pt x="1740" y="4076"/>
                  <a:pt x="1740" y="4076"/>
                  <a:pt x="1740" y="4076"/>
                </a:cubicBezTo>
                <a:cubicBezTo>
                  <a:pt x="1739" y="4076"/>
                  <a:pt x="1739" y="4076"/>
                  <a:pt x="1739" y="4076"/>
                </a:cubicBezTo>
                <a:cubicBezTo>
                  <a:pt x="1738" y="4076"/>
                  <a:pt x="1738" y="4076"/>
                  <a:pt x="1738" y="4076"/>
                </a:cubicBezTo>
                <a:cubicBezTo>
                  <a:pt x="1737" y="4076"/>
                  <a:pt x="1737" y="4076"/>
                  <a:pt x="1737" y="4076"/>
                </a:cubicBezTo>
                <a:cubicBezTo>
                  <a:pt x="1736" y="4075"/>
                  <a:pt x="1736" y="4075"/>
                  <a:pt x="1736" y="4075"/>
                </a:cubicBezTo>
                <a:cubicBezTo>
                  <a:pt x="1736" y="4075"/>
                  <a:pt x="1736" y="4075"/>
                  <a:pt x="1736" y="4075"/>
                </a:cubicBezTo>
                <a:cubicBezTo>
                  <a:pt x="1735" y="4075"/>
                  <a:pt x="1735" y="4075"/>
                  <a:pt x="1735" y="4075"/>
                </a:cubicBezTo>
                <a:cubicBezTo>
                  <a:pt x="1734" y="4075"/>
                  <a:pt x="1734" y="4075"/>
                  <a:pt x="1734" y="4075"/>
                </a:cubicBezTo>
                <a:cubicBezTo>
                  <a:pt x="1733" y="4075"/>
                  <a:pt x="1733" y="4075"/>
                  <a:pt x="1733" y="4075"/>
                </a:cubicBezTo>
                <a:cubicBezTo>
                  <a:pt x="1733" y="4075"/>
                  <a:pt x="1733" y="4075"/>
                  <a:pt x="1733" y="4075"/>
                </a:cubicBezTo>
                <a:cubicBezTo>
                  <a:pt x="1732" y="4074"/>
                  <a:pt x="1732" y="4074"/>
                  <a:pt x="1732" y="4074"/>
                </a:cubicBezTo>
                <a:cubicBezTo>
                  <a:pt x="1730" y="4074"/>
                  <a:pt x="1730" y="4074"/>
                  <a:pt x="1730" y="4074"/>
                </a:cubicBezTo>
                <a:cubicBezTo>
                  <a:pt x="1730" y="4074"/>
                  <a:pt x="1730" y="4074"/>
                  <a:pt x="1730" y="4074"/>
                </a:cubicBezTo>
                <a:cubicBezTo>
                  <a:pt x="1729" y="4074"/>
                  <a:pt x="1729" y="4074"/>
                  <a:pt x="1729" y="4074"/>
                </a:cubicBezTo>
                <a:cubicBezTo>
                  <a:pt x="1728" y="4074"/>
                  <a:pt x="1728" y="4074"/>
                  <a:pt x="1728" y="4074"/>
                </a:cubicBezTo>
                <a:cubicBezTo>
                  <a:pt x="1727" y="4074"/>
                  <a:pt x="1727" y="4074"/>
                  <a:pt x="1727" y="4074"/>
                </a:cubicBezTo>
                <a:cubicBezTo>
                  <a:pt x="1727" y="4074"/>
                  <a:pt x="1727" y="4074"/>
                  <a:pt x="1727" y="4074"/>
                </a:cubicBezTo>
                <a:cubicBezTo>
                  <a:pt x="1726" y="4074"/>
                  <a:pt x="1726" y="4074"/>
                  <a:pt x="1726" y="4074"/>
                </a:cubicBezTo>
                <a:cubicBezTo>
                  <a:pt x="1725" y="4073"/>
                  <a:pt x="1725" y="4073"/>
                  <a:pt x="1725" y="4073"/>
                </a:cubicBezTo>
                <a:cubicBezTo>
                  <a:pt x="1724" y="4073"/>
                  <a:pt x="1724" y="4073"/>
                  <a:pt x="1724" y="4073"/>
                </a:cubicBezTo>
                <a:cubicBezTo>
                  <a:pt x="1723" y="4073"/>
                  <a:pt x="1723" y="4073"/>
                  <a:pt x="1723" y="4073"/>
                </a:cubicBezTo>
                <a:cubicBezTo>
                  <a:pt x="1722" y="4073"/>
                  <a:pt x="1722" y="4073"/>
                  <a:pt x="1722" y="4073"/>
                </a:cubicBezTo>
                <a:cubicBezTo>
                  <a:pt x="1721" y="4072"/>
                  <a:pt x="1721" y="4072"/>
                  <a:pt x="1721" y="4072"/>
                </a:cubicBezTo>
                <a:cubicBezTo>
                  <a:pt x="1721" y="4072"/>
                  <a:pt x="1721" y="4072"/>
                  <a:pt x="1721" y="4072"/>
                </a:cubicBezTo>
                <a:cubicBezTo>
                  <a:pt x="1720" y="4072"/>
                  <a:pt x="1720" y="4072"/>
                  <a:pt x="1720" y="4072"/>
                </a:cubicBezTo>
                <a:cubicBezTo>
                  <a:pt x="1719" y="4072"/>
                  <a:pt x="1719" y="4072"/>
                  <a:pt x="1719" y="4072"/>
                </a:cubicBezTo>
                <a:cubicBezTo>
                  <a:pt x="1718" y="4072"/>
                  <a:pt x="1718" y="4072"/>
                  <a:pt x="1718" y="4072"/>
                </a:cubicBezTo>
                <a:cubicBezTo>
                  <a:pt x="1718" y="4072"/>
                  <a:pt x="1718" y="4072"/>
                  <a:pt x="1718" y="4072"/>
                </a:cubicBezTo>
                <a:cubicBezTo>
                  <a:pt x="1717" y="4071"/>
                  <a:pt x="1717" y="4071"/>
                  <a:pt x="1717" y="4071"/>
                </a:cubicBezTo>
                <a:cubicBezTo>
                  <a:pt x="1716" y="4071"/>
                  <a:pt x="1716" y="4071"/>
                  <a:pt x="1716" y="4071"/>
                </a:cubicBezTo>
                <a:cubicBezTo>
                  <a:pt x="1715" y="4071"/>
                  <a:pt x="1715" y="4071"/>
                  <a:pt x="1715" y="4071"/>
                </a:cubicBezTo>
                <a:cubicBezTo>
                  <a:pt x="1715" y="4071"/>
                  <a:pt x="1715" y="4071"/>
                  <a:pt x="1715" y="4071"/>
                </a:cubicBezTo>
                <a:cubicBezTo>
                  <a:pt x="1714" y="4070"/>
                  <a:pt x="1714" y="4070"/>
                  <a:pt x="1714" y="4070"/>
                </a:cubicBezTo>
                <a:cubicBezTo>
                  <a:pt x="1713" y="4070"/>
                  <a:pt x="1713" y="4070"/>
                  <a:pt x="1713" y="4070"/>
                </a:cubicBezTo>
                <a:cubicBezTo>
                  <a:pt x="1713" y="4070"/>
                  <a:pt x="1713" y="4070"/>
                  <a:pt x="1713" y="4070"/>
                </a:cubicBezTo>
                <a:cubicBezTo>
                  <a:pt x="1712" y="4070"/>
                  <a:pt x="1712" y="4070"/>
                  <a:pt x="1712" y="4070"/>
                </a:cubicBezTo>
                <a:cubicBezTo>
                  <a:pt x="1711" y="4069"/>
                  <a:pt x="1711" y="4069"/>
                  <a:pt x="1711" y="4069"/>
                </a:cubicBezTo>
                <a:cubicBezTo>
                  <a:pt x="1710" y="4069"/>
                  <a:pt x="1710" y="4069"/>
                  <a:pt x="1710" y="4069"/>
                </a:cubicBezTo>
                <a:cubicBezTo>
                  <a:pt x="1710" y="4069"/>
                  <a:pt x="1710" y="4069"/>
                  <a:pt x="1710" y="4069"/>
                </a:cubicBezTo>
                <a:cubicBezTo>
                  <a:pt x="1709" y="4068"/>
                  <a:pt x="1709" y="4068"/>
                  <a:pt x="1709" y="4068"/>
                </a:cubicBezTo>
                <a:cubicBezTo>
                  <a:pt x="1707" y="4068"/>
                  <a:pt x="1707" y="4068"/>
                  <a:pt x="1707" y="4068"/>
                </a:cubicBezTo>
                <a:cubicBezTo>
                  <a:pt x="1707" y="4068"/>
                  <a:pt x="1707" y="4068"/>
                  <a:pt x="1707" y="4068"/>
                </a:cubicBezTo>
                <a:cubicBezTo>
                  <a:pt x="1706" y="4068"/>
                  <a:pt x="1706" y="4068"/>
                  <a:pt x="1706" y="4068"/>
                </a:cubicBezTo>
                <a:cubicBezTo>
                  <a:pt x="1705" y="4067"/>
                  <a:pt x="1705" y="4067"/>
                  <a:pt x="1705" y="4067"/>
                </a:cubicBezTo>
                <a:cubicBezTo>
                  <a:pt x="1704" y="4067"/>
                  <a:pt x="1704" y="4067"/>
                  <a:pt x="1704" y="4067"/>
                </a:cubicBezTo>
                <a:cubicBezTo>
                  <a:pt x="1704" y="4067"/>
                  <a:pt x="1704" y="4067"/>
                  <a:pt x="1704" y="4067"/>
                </a:cubicBezTo>
                <a:cubicBezTo>
                  <a:pt x="1703" y="4066"/>
                  <a:pt x="1703" y="4066"/>
                  <a:pt x="1703" y="4066"/>
                </a:cubicBezTo>
                <a:cubicBezTo>
                  <a:pt x="1702" y="4066"/>
                  <a:pt x="1702" y="4066"/>
                  <a:pt x="1702" y="4066"/>
                </a:cubicBezTo>
                <a:cubicBezTo>
                  <a:pt x="1701" y="4065"/>
                  <a:pt x="1701" y="4065"/>
                  <a:pt x="1701" y="4065"/>
                </a:cubicBezTo>
                <a:cubicBezTo>
                  <a:pt x="1700" y="4065"/>
                  <a:pt x="1700" y="4065"/>
                  <a:pt x="1700" y="4065"/>
                </a:cubicBezTo>
                <a:cubicBezTo>
                  <a:pt x="1699" y="4064"/>
                  <a:pt x="1699" y="4064"/>
                  <a:pt x="1699" y="4064"/>
                </a:cubicBezTo>
                <a:cubicBezTo>
                  <a:pt x="1697" y="4063"/>
                  <a:pt x="1697" y="4063"/>
                  <a:pt x="1697" y="4063"/>
                </a:cubicBezTo>
                <a:cubicBezTo>
                  <a:pt x="1696" y="4063"/>
                  <a:pt x="1696" y="4063"/>
                  <a:pt x="1696" y="4063"/>
                </a:cubicBezTo>
                <a:cubicBezTo>
                  <a:pt x="1696" y="4063"/>
                  <a:pt x="1696" y="4063"/>
                  <a:pt x="1696" y="4063"/>
                </a:cubicBezTo>
                <a:cubicBezTo>
                  <a:pt x="1695" y="4062"/>
                  <a:pt x="1695" y="4062"/>
                  <a:pt x="1695" y="4062"/>
                </a:cubicBezTo>
                <a:cubicBezTo>
                  <a:pt x="1694" y="4062"/>
                  <a:pt x="1694" y="4062"/>
                  <a:pt x="1694" y="4062"/>
                </a:cubicBezTo>
                <a:cubicBezTo>
                  <a:pt x="1694" y="4062"/>
                  <a:pt x="1694" y="4062"/>
                  <a:pt x="1694" y="4062"/>
                </a:cubicBezTo>
                <a:cubicBezTo>
                  <a:pt x="1693" y="4061"/>
                  <a:pt x="1693" y="4061"/>
                  <a:pt x="1693" y="4061"/>
                </a:cubicBezTo>
                <a:cubicBezTo>
                  <a:pt x="1692" y="4061"/>
                  <a:pt x="1692" y="4061"/>
                  <a:pt x="1692" y="4061"/>
                </a:cubicBezTo>
                <a:cubicBezTo>
                  <a:pt x="1691" y="4061"/>
                  <a:pt x="1691" y="4061"/>
                  <a:pt x="1691" y="4061"/>
                </a:cubicBezTo>
                <a:cubicBezTo>
                  <a:pt x="1690" y="4060"/>
                  <a:pt x="1690" y="4060"/>
                  <a:pt x="1690" y="4060"/>
                </a:cubicBezTo>
                <a:cubicBezTo>
                  <a:pt x="1690" y="4060"/>
                  <a:pt x="1690" y="4060"/>
                  <a:pt x="1690" y="4060"/>
                </a:cubicBezTo>
                <a:cubicBezTo>
                  <a:pt x="1689" y="4059"/>
                  <a:pt x="1689" y="4059"/>
                  <a:pt x="1689" y="4059"/>
                </a:cubicBezTo>
                <a:cubicBezTo>
                  <a:pt x="1689" y="4059"/>
                  <a:pt x="1689" y="4059"/>
                  <a:pt x="1689" y="4059"/>
                </a:cubicBezTo>
                <a:cubicBezTo>
                  <a:pt x="1687" y="4058"/>
                  <a:pt x="1687" y="4058"/>
                  <a:pt x="1687" y="4058"/>
                </a:cubicBezTo>
                <a:cubicBezTo>
                  <a:pt x="1687" y="4058"/>
                  <a:pt x="1687" y="4058"/>
                  <a:pt x="1687" y="4058"/>
                </a:cubicBezTo>
                <a:cubicBezTo>
                  <a:pt x="1686" y="4057"/>
                  <a:pt x="1686" y="4057"/>
                  <a:pt x="1686" y="4057"/>
                </a:cubicBezTo>
                <a:cubicBezTo>
                  <a:pt x="1685" y="4057"/>
                  <a:pt x="1685" y="4057"/>
                  <a:pt x="1685" y="4057"/>
                </a:cubicBezTo>
                <a:cubicBezTo>
                  <a:pt x="1685" y="4056"/>
                  <a:pt x="1685" y="4056"/>
                  <a:pt x="1685" y="4056"/>
                </a:cubicBezTo>
                <a:cubicBezTo>
                  <a:pt x="1684" y="4056"/>
                  <a:pt x="1684" y="4056"/>
                  <a:pt x="1684" y="4056"/>
                </a:cubicBezTo>
                <a:cubicBezTo>
                  <a:pt x="1684" y="4056"/>
                  <a:pt x="1684" y="4056"/>
                  <a:pt x="1684" y="4056"/>
                </a:cubicBezTo>
                <a:cubicBezTo>
                  <a:pt x="65" y="3177"/>
                  <a:pt x="65" y="3177"/>
                  <a:pt x="65" y="3177"/>
                </a:cubicBezTo>
                <a:cubicBezTo>
                  <a:pt x="24" y="3154"/>
                  <a:pt x="0" y="3112"/>
                  <a:pt x="0" y="3068"/>
                </a:cubicBezTo>
                <a:cubicBezTo>
                  <a:pt x="0" y="3068"/>
                  <a:pt x="0" y="3068"/>
                  <a:pt x="0" y="3068"/>
                </a:cubicBezTo>
                <a:cubicBezTo>
                  <a:pt x="0" y="920"/>
                  <a:pt x="0" y="920"/>
                  <a:pt x="0" y="920"/>
                </a:cubicBezTo>
                <a:cubicBezTo>
                  <a:pt x="0" y="867"/>
                  <a:pt x="33" y="822"/>
                  <a:pt x="79" y="804"/>
                </a:cubicBezTo>
                <a:cubicBezTo>
                  <a:pt x="1752" y="16"/>
                  <a:pt x="1752" y="16"/>
                  <a:pt x="1752" y="16"/>
                </a:cubicBezTo>
                <a:cubicBezTo>
                  <a:pt x="1752" y="16"/>
                  <a:pt x="1752" y="16"/>
                  <a:pt x="1752" y="16"/>
                </a:cubicBezTo>
                <a:cubicBezTo>
                  <a:pt x="1785" y="1"/>
                  <a:pt x="1825" y="0"/>
                  <a:pt x="1860" y="18"/>
                </a:cubicBezTo>
                <a:cubicBezTo>
                  <a:pt x="3425" y="804"/>
                  <a:pt x="3425" y="804"/>
                  <a:pt x="3425" y="804"/>
                </a:cubicBezTo>
                <a:close/>
                <a:moveTo>
                  <a:pt x="249" y="1129"/>
                </a:moveTo>
                <a:cubicBezTo>
                  <a:pt x="670" y="1358"/>
                  <a:pt x="670" y="1358"/>
                  <a:pt x="670" y="1358"/>
                </a:cubicBezTo>
                <a:cubicBezTo>
                  <a:pt x="670" y="1770"/>
                  <a:pt x="670" y="1770"/>
                  <a:pt x="670" y="1770"/>
                </a:cubicBezTo>
                <a:cubicBezTo>
                  <a:pt x="982" y="1916"/>
                  <a:pt x="982" y="1916"/>
                  <a:pt x="982" y="1916"/>
                </a:cubicBezTo>
                <a:cubicBezTo>
                  <a:pt x="982" y="1527"/>
                  <a:pt x="982" y="1527"/>
                  <a:pt x="982" y="1527"/>
                </a:cubicBezTo>
                <a:cubicBezTo>
                  <a:pt x="1628" y="1878"/>
                  <a:pt x="1628" y="1878"/>
                  <a:pt x="1628" y="1878"/>
                </a:cubicBezTo>
                <a:cubicBezTo>
                  <a:pt x="1628" y="3743"/>
                  <a:pt x="1628" y="3743"/>
                  <a:pt x="1628" y="3743"/>
                </a:cubicBezTo>
                <a:cubicBezTo>
                  <a:pt x="249" y="2994"/>
                  <a:pt x="249" y="2994"/>
                  <a:pt x="249" y="2994"/>
                </a:cubicBezTo>
                <a:cubicBezTo>
                  <a:pt x="249" y="1129"/>
                  <a:pt x="249" y="1129"/>
                  <a:pt x="249" y="1129"/>
                </a:cubicBezTo>
                <a:close/>
                <a:moveTo>
                  <a:pt x="1129" y="1324"/>
                </a:moveTo>
                <a:cubicBezTo>
                  <a:pt x="2499" y="617"/>
                  <a:pt x="2499" y="617"/>
                  <a:pt x="2499" y="617"/>
                </a:cubicBezTo>
                <a:cubicBezTo>
                  <a:pt x="3112" y="925"/>
                  <a:pt x="3112" y="925"/>
                  <a:pt x="3112" y="925"/>
                </a:cubicBezTo>
                <a:cubicBezTo>
                  <a:pt x="1752" y="1663"/>
                  <a:pt x="1752" y="1663"/>
                  <a:pt x="1752" y="1663"/>
                </a:cubicBezTo>
                <a:cubicBezTo>
                  <a:pt x="1129" y="1324"/>
                  <a:pt x="1129" y="1324"/>
                  <a:pt x="1129" y="1324"/>
                </a:cubicBezTo>
                <a:close/>
                <a:moveTo>
                  <a:pt x="2937" y="2266"/>
                </a:moveTo>
                <a:cubicBezTo>
                  <a:pt x="2937" y="2539"/>
                  <a:pt x="2937" y="2539"/>
                  <a:pt x="2937" y="2539"/>
                </a:cubicBezTo>
                <a:cubicBezTo>
                  <a:pt x="2937" y="2672"/>
                  <a:pt x="2838" y="2834"/>
                  <a:pt x="2709" y="2918"/>
                </a:cubicBezTo>
                <a:cubicBezTo>
                  <a:pt x="2709" y="3115"/>
                  <a:pt x="2709" y="3115"/>
                  <a:pt x="2709" y="3115"/>
                </a:cubicBezTo>
                <a:cubicBezTo>
                  <a:pt x="2776" y="3085"/>
                  <a:pt x="2844" y="3061"/>
                  <a:pt x="2914" y="3045"/>
                </a:cubicBezTo>
                <a:cubicBezTo>
                  <a:pt x="2914" y="3066"/>
                  <a:pt x="2914" y="3087"/>
                  <a:pt x="2914" y="3108"/>
                </a:cubicBezTo>
                <a:cubicBezTo>
                  <a:pt x="2757" y="3189"/>
                  <a:pt x="2600" y="3269"/>
                  <a:pt x="2443" y="3350"/>
                </a:cubicBezTo>
                <a:cubicBezTo>
                  <a:pt x="2443" y="3329"/>
                  <a:pt x="2443" y="3308"/>
                  <a:pt x="2443" y="3287"/>
                </a:cubicBezTo>
                <a:cubicBezTo>
                  <a:pt x="2507" y="3233"/>
                  <a:pt x="2573" y="3188"/>
                  <a:pt x="2640" y="3151"/>
                </a:cubicBezTo>
                <a:cubicBezTo>
                  <a:pt x="2640" y="2954"/>
                  <a:pt x="2640" y="2954"/>
                  <a:pt x="2640" y="2954"/>
                </a:cubicBezTo>
                <a:cubicBezTo>
                  <a:pt x="2509" y="3005"/>
                  <a:pt x="2408" y="2946"/>
                  <a:pt x="2408" y="2811"/>
                </a:cubicBezTo>
                <a:cubicBezTo>
                  <a:pt x="2408" y="2538"/>
                  <a:pt x="2408" y="2538"/>
                  <a:pt x="2408" y="2538"/>
                </a:cubicBezTo>
                <a:cubicBezTo>
                  <a:pt x="2562" y="2459"/>
                  <a:pt x="2562" y="2459"/>
                  <a:pt x="2562" y="2459"/>
                </a:cubicBezTo>
                <a:cubicBezTo>
                  <a:pt x="2548" y="2532"/>
                  <a:pt x="2522" y="2665"/>
                  <a:pt x="2522" y="2665"/>
                </a:cubicBezTo>
                <a:cubicBezTo>
                  <a:pt x="2679" y="2616"/>
                  <a:pt x="2679" y="2616"/>
                  <a:pt x="2679" y="2616"/>
                </a:cubicBezTo>
                <a:cubicBezTo>
                  <a:pt x="2673" y="2877"/>
                  <a:pt x="2673" y="2877"/>
                  <a:pt x="2673" y="2877"/>
                </a:cubicBezTo>
                <a:cubicBezTo>
                  <a:pt x="2780" y="2551"/>
                  <a:pt x="2780" y="2551"/>
                  <a:pt x="2780" y="2551"/>
                </a:cubicBezTo>
                <a:cubicBezTo>
                  <a:pt x="2671" y="2538"/>
                  <a:pt x="2671" y="2538"/>
                  <a:pt x="2671" y="2538"/>
                </a:cubicBezTo>
                <a:cubicBezTo>
                  <a:pt x="2747" y="2364"/>
                  <a:pt x="2747" y="2364"/>
                  <a:pt x="2747" y="2364"/>
                </a:cubicBezTo>
                <a:lnTo>
                  <a:pt x="2937" y="22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8026" y="3305034"/>
            <a:ext cx="967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收货质检</a:t>
            </a:r>
            <a:endParaRPr lang="zh-CN" altLang="en-US" sz="1400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00050" y="847725"/>
            <a:ext cx="112652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 txBox="1">
            <a:spLocks/>
          </p:cNvSpPr>
          <p:nvPr/>
        </p:nvSpPr>
        <p:spPr>
          <a:xfrm>
            <a:off x="2542895" y="377554"/>
            <a:ext cx="6451399" cy="4245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、收货质检</a:t>
            </a:r>
            <a:endParaRPr lang="zh-CN" altLang="en-US" sz="1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15189" y="2356405"/>
            <a:ext cx="1079770" cy="486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货物清点（</a:t>
            </a:r>
            <a:r>
              <a:rPr lang="en-US" altLang="zh-CN" sz="1200" dirty="0" err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97555" y="2356405"/>
            <a:ext cx="1079770" cy="486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货物质检（</a:t>
            </a:r>
            <a:r>
              <a:rPr lang="en-US" altLang="zh-CN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流程图: 决策 6"/>
          <p:cNvSpPr/>
          <p:nvPr/>
        </p:nvSpPr>
        <p:spPr>
          <a:xfrm>
            <a:off x="5912865" y="2356405"/>
            <a:ext cx="1332689" cy="486383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不合格≤</a:t>
            </a:r>
            <a:r>
              <a:rPr lang="en-US" altLang="zh-CN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1%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>
            <a:stCxn id="6" idx="3"/>
            <a:endCxn id="12" idx="1"/>
          </p:cNvCxnSpPr>
          <p:nvPr/>
        </p:nvCxnSpPr>
        <p:spPr>
          <a:xfrm>
            <a:off x="3694959" y="2599597"/>
            <a:ext cx="50259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12" idx="3"/>
          </p:cNvCxnSpPr>
          <p:nvPr/>
        </p:nvCxnSpPr>
        <p:spPr>
          <a:xfrm flipV="1">
            <a:off x="5277325" y="2599596"/>
            <a:ext cx="635540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7" idx="3"/>
          </p:cNvCxnSpPr>
          <p:nvPr/>
        </p:nvCxnSpPr>
        <p:spPr>
          <a:xfrm>
            <a:off x="7245554" y="2599597"/>
            <a:ext cx="75875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7362287" y="2346681"/>
            <a:ext cx="517082" cy="2140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yes</a:t>
            </a:r>
            <a:endParaRPr lang="zh-CN" altLang="en-US" sz="1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192380" y="2220221"/>
            <a:ext cx="988979" cy="24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合格品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192380" y="2693633"/>
            <a:ext cx="988979" cy="24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不合格品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486157" y="2220220"/>
            <a:ext cx="988979" cy="24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收货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486156" y="2693632"/>
            <a:ext cx="988979" cy="24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拒收退回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箭头连接符 27"/>
          <p:cNvCxnSpPr>
            <a:stCxn id="22" idx="3"/>
            <a:endCxn id="25" idx="1"/>
          </p:cNvCxnSpPr>
          <p:nvPr/>
        </p:nvCxnSpPr>
        <p:spPr>
          <a:xfrm flipV="1">
            <a:off x="9181359" y="2341816"/>
            <a:ext cx="30479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23" idx="3"/>
            <a:endCxn id="26" idx="1"/>
          </p:cNvCxnSpPr>
          <p:nvPr/>
        </p:nvCxnSpPr>
        <p:spPr>
          <a:xfrm flipV="1">
            <a:off x="9181359" y="2815228"/>
            <a:ext cx="30479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流程图: 决策 30"/>
          <p:cNvSpPr/>
          <p:nvPr/>
        </p:nvSpPr>
        <p:spPr>
          <a:xfrm>
            <a:off x="5912864" y="3919315"/>
            <a:ext cx="1332689" cy="486383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全检</a:t>
            </a:r>
          </a:p>
        </p:txBody>
      </p:sp>
      <p:cxnSp>
        <p:nvCxnSpPr>
          <p:cNvPr id="33" name="直接箭头连接符 32"/>
          <p:cNvCxnSpPr>
            <a:stCxn id="7" idx="2"/>
          </p:cNvCxnSpPr>
          <p:nvPr/>
        </p:nvCxnSpPr>
        <p:spPr>
          <a:xfrm flipH="1">
            <a:off x="6579209" y="2842788"/>
            <a:ext cx="1" cy="107652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/>
          <p:cNvCxnSpPr>
            <a:stCxn id="31" idx="3"/>
          </p:cNvCxnSpPr>
          <p:nvPr/>
        </p:nvCxnSpPr>
        <p:spPr>
          <a:xfrm flipV="1">
            <a:off x="7245553" y="2599597"/>
            <a:ext cx="369745" cy="156291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 37"/>
          <p:cNvSpPr/>
          <p:nvPr/>
        </p:nvSpPr>
        <p:spPr>
          <a:xfrm>
            <a:off x="7056608" y="3828523"/>
            <a:ext cx="517082" cy="2140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yes</a:t>
            </a:r>
            <a:endParaRPr lang="zh-CN" altLang="en-US" sz="1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6058930" y="3228703"/>
            <a:ext cx="517082" cy="21400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</a:t>
            </a:r>
            <a:endParaRPr lang="zh-CN" altLang="en-US" sz="1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36355" y="5261904"/>
            <a:ext cx="988979" cy="24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拒收退回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630132" y="5261903"/>
            <a:ext cx="2465220" cy="24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收入→（商家出菜鸟免责声明）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" name="肘形连接符 49"/>
          <p:cNvCxnSpPr>
            <a:stCxn id="40" idx="0"/>
            <a:endCxn id="42" idx="0"/>
          </p:cNvCxnSpPr>
          <p:nvPr/>
        </p:nvCxnSpPr>
        <p:spPr>
          <a:xfrm rot="5400000" flipH="1" flipV="1">
            <a:off x="6846793" y="4245956"/>
            <a:ext cx="1" cy="2031897"/>
          </a:xfrm>
          <a:prstGeom prst="bentConnector3">
            <a:avLst>
              <a:gd name="adj1" fmla="val 22860100000"/>
            </a:avLst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31" idx="2"/>
          </p:cNvCxnSpPr>
          <p:nvPr/>
        </p:nvCxnSpPr>
        <p:spPr>
          <a:xfrm>
            <a:off x="6579209" y="4405698"/>
            <a:ext cx="1" cy="6290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圆角矩形 52"/>
          <p:cNvSpPr/>
          <p:nvPr/>
        </p:nvSpPr>
        <p:spPr>
          <a:xfrm>
            <a:off x="6064747" y="4525723"/>
            <a:ext cx="517082" cy="21400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</a:t>
            </a:r>
            <a:endParaRPr lang="zh-CN" altLang="en-US" sz="1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026318" y="4024007"/>
            <a:ext cx="3118015" cy="1015663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、操作：商家，在</a:t>
            </a:r>
            <a:r>
              <a:rPr lang="en-US" altLang="zh-CN" sz="120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bms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系统，下发“全检”增值服务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、责任：因商家“全检”导致的“收货上架不及时”，在免责范畴。</a:t>
            </a:r>
            <a:endParaRPr lang="zh-CN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右箭头 55"/>
          <p:cNvSpPr/>
          <p:nvPr/>
        </p:nvSpPr>
        <p:spPr>
          <a:xfrm>
            <a:off x="5277325" y="4075448"/>
            <a:ext cx="392303" cy="1385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1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394079" y="2390939"/>
            <a:ext cx="6407999" cy="237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请您务必使用规范的登录名</a:t>
            </a:r>
            <a:r>
              <a:rPr lang="zh-CN" alt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店铺名称</a:t>
            </a:r>
            <a:r>
              <a:rPr lang="en-US" altLang="zh-CN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姓名</a:t>
            </a:r>
            <a:r>
              <a:rPr lang="en-US" altLang="zh-CN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旺旺名”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，否则将被踢出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  <a:defRPr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请检查您的</a:t>
            </a:r>
            <a:r>
              <a:rPr lang="zh-CN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耳机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音响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等音频设备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准备好纸笔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记录讲课中的重点及疑问点，</a:t>
            </a:r>
            <a:r>
              <a:rPr lang="zh-CN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“答疑”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环节提出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课程结束后的</a:t>
            </a:r>
            <a:r>
              <a:rPr lang="zh-CN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“答疑”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环节，请切勿刷屏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课程中学到的方法，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课后应</a:t>
            </a:r>
            <a:r>
              <a:rPr lang="zh-CN" alt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马上运用实践</a:t>
            </a:r>
            <a:endParaRPr lang="en-US" altLang="zh-CN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129" y="1085946"/>
            <a:ext cx="2023950" cy="156548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02129" y="1668634"/>
            <a:ext cx="14750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培训小贴士</a:t>
            </a:r>
            <a:endParaRPr lang="zh-CN" alt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847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000220150318F63PP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460" y="2027974"/>
            <a:ext cx="1883410" cy="2548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45766" y="3071586"/>
            <a:ext cx="235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怎么做</a:t>
            </a:r>
            <a:endParaRPr lang="zh-CN" altLang="en-US" sz="2400" b="1" dirty="0">
              <a:solidFill>
                <a:srgbClr val="70AD47"/>
              </a:solidFill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4556970" y="2908719"/>
            <a:ext cx="1674495" cy="762000"/>
          </a:xfrm>
          <a:prstGeom prst="round2DiagRect">
            <a:avLst>
              <a:gd name="adj1" fmla="val 26000"/>
              <a:gd name="adj2" fmla="val 0"/>
            </a:avLst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第五部分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417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56937" y="43886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 smtClean="0">
                <a:latin typeface="微软雅黑"/>
                <a:ea typeface="微软雅黑"/>
                <a:cs typeface="微软雅黑"/>
              </a:rPr>
              <a:t>循环跟进法</a:t>
            </a:r>
            <a:endParaRPr kumimoji="1" lang="zh-CN" altLang="en-US" sz="2400" b="1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69995" y="1432749"/>
            <a:ext cx="6089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高层推动，全链路协同，按照统一的标准执行</a:t>
            </a:r>
            <a:endParaRPr kumimoji="1" lang="en-US" altLang="zh-CN" dirty="0" smtClean="0"/>
          </a:p>
          <a:p>
            <a:r>
              <a:rPr kumimoji="1" lang="zh-CN" altLang="en-US" dirty="0" smtClean="0"/>
              <a:t>制定严格的进度节奏（参考计划团队的节奏），每周复盘</a:t>
            </a:r>
            <a:endParaRPr kumimoji="1" lang="en-US" altLang="zh-CN" dirty="0" smtClean="0"/>
          </a:p>
          <a:p>
            <a:r>
              <a:rPr kumimoji="1" lang="zh-CN" altLang="en-US" dirty="0" smtClean="0"/>
              <a:t>表格循环跟进法：</a:t>
            </a:r>
            <a:r>
              <a:rPr kumimoji="1" lang="en-US" altLang="zh-CN" dirty="0" smtClean="0"/>
              <a:t>T-1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&amp;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T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&amp;</a:t>
            </a:r>
            <a:r>
              <a:rPr kumimoji="1" lang="zh-CN" altLang="en-US" dirty="0" smtClean="0"/>
              <a:t> 未来一周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430619" y="2810869"/>
            <a:ext cx="909008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FF0000"/>
                </a:solidFill>
              </a:rPr>
              <a:t>未来一周</a:t>
            </a:r>
            <a:r>
              <a:rPr kumimoji="1" lang="zh-CN" altLang="en-US" dirty="0" smtClean="0"/>
              <a:t>：每天</a:t>
            </a:r>
            <a:r>
              <a:rPr kumimoji="1" lang="en-US" altLang="zh-CN" dirty="0" err="1" smtClean="0"/>
              <a:t>review</a:t>
            </a:r>
            <a:r>
              <a:rPr kumimoji="1" lang="en-US" altLang="en-US" dirty="0" err="1" smtClean="0"/>
              <a:t>订单预计到货时间</a:t>
            </a:r>
            <a:r>
              <a:rPr kumimoji="1" lang="en-US" altLang="en-US" dirty="0" smtClean="0"/>
              <a:t>，</a:t>
            </a:r>
            <a:r>
              <a:rPr kumimoji="1" lang="zh-CN" altLang="en-US" dirty="0" smtClean="0"/>
              <a:t>全链路信息协同；异常排查；提前改约取消；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T</a:t>
            </a:r>
            <a:r>
              <a:rPr kumimoji="1" lang="zh-CN" altLang="en-US" dirty="0" smtClean="0"/>
              <a:t>：确定当天到货量，排查异常及时补救，校验前期收集的信息准确性；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T-1</a:t>
            </a:r>
            <a:r>
              <a:rPr kumimoji="1" lang="zh-CN" altLang="en-US" dirty="0" smtClean="0"/>
              <a:t>：原因排查，问题跟进，推动优化；</a:t>
            </a:r>
            <a:endParaRPr kumimoji="1" lang="en-US" altLang="zh-CN" dirty="0" smtClean="0"/>
          </a:p>
          <a:p>
            <a:endParaRPr kumimoji="1"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2803"/>
            <a:ext cx="12321504" cy="698789"/>
          </a:xfrm>
          <a:prstGeom prst="rect">
            <a:avLst/>
          </a:prstGeom>
        </p:spPr>
      </p:pic>
      <p:grpSp>
        <p:nvGrpSpPr>
          <p:cNvPr id="7" name="组合 26"/>
          <p:cNvGrpSpPr/>
          <p:nvPr/>
        </p:nvGrpSpPr>
        <p:grpSpPr>
          <a:xfrm>
            <a:off x="208852" y="1873856"/>
            <a:ext cx="1869060" cy="1869042"/>
            <a:chOff x="5196486" y="5946187"/>
            <a:chExt cx="305647" cy="305644"/>
          </a:xfrm>
        </p:grpSpPr>
        <p:grpSp>
          <p:nvGrpSpPr>
            <p:cNvPr id="8" name="组合 27"/>
            <p:cNvGrpSpPr/>
            <p:nvPr/>
          </p:nvGrpSpPr>
          <p:grpSpPr>
            <a:xfrm>
              <a:off x="5196486" y="5946187"/>
              <a:ext cx="305647" cy="305644"/>
              <a:chOff x="1517330" y="1125257"/>
              <a:chExt cx="2204282" cy="220428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719372" y="1327297"/>
                <a:ext cx="1800200" cy="1800200"/>
              </a:xfrm>
              <a:prstGeom prst="ellipse">
                <a:avLst/>
              </a:pr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" name="Freeform 44"/>
            <p:cNvSpPr>
              <a:spLocks noEditPoints="1"/>
            </p:cNvSpPr>
            <p:nvPr/>
          </p:nvSpPr>
          <p:spPr bwMode="auto">
            <a:xfrm>
              <a:off x="5260211" y="6030324"/>
              <a:ext cx="170620" cy="137369"/>
            </a:xfrm>
            <a:custGeom>
              <a:avLst/>
              <a:gdLst>
                <a:gd name="T0" fmla="*/ 41 w 62"/>
                <a:gd name="T1" fmla="*/ 31 h 54"/>
                <a:gd name="T2" fmla="*/ 34 w 62"/>
                <a:gd name="T3" fmla="*/ 23 h 54"/>
                <a:gd name="T4" fmla="*/ 33 w 62"/>
                <a:gd name="T5" fmla="*/ 17 h 54"/>
                <a:gd name="T6" fmla="*/ 30 w 62"/>
                <a:gd name="T7" fmla="*/ 20 h 54"/>
                <a:gd name="T8" fmla="*/ 23 w 62"/>
                <a:gd name="T9" fmla="*/ 13 h 54"/>
                <a:gd name="T10" fmla="*/ 18 w 62"/>
                <a:gd name="T11" fmla="*/ 17 h 54"/>
                <a:gd name="T12" fmla="*/ 7 w 62"/>
                <a:gd name="T13" fmla="*/ 17 h 54"/>
                <a:gd name="T14" fmla="*/ 7 w 62"/>
                <a:gd name="T15" fmla="*/ 23 h 54"/>
                <a:gd name="T16" fmla="*/ 0 w 62"/>
                <a:gd name="T17" fmla="*/ 31 h 54"/>
                <a:gd name="T18" fmla="*/ 4 w 62"/>
                <a:gd name="T19" fmla="*/ 36 h 54"/>
                <a:gd name="T20" fmla="*/ 4 w 62"/>
                <a:gd name="T21" fmla="*/ 46 h 54"/>
                <a:gd name="T22" fmla="*/ 10 w 62"/>
                <a:gd name="T23" fmla="*/ 47 h 54"/>
                <a:gd name="T24" fmla="*/ 18 w 62"/>
                <a:gd name="T25" fmla="*/ 54 h 54"/>
                <a:gd name="T26" fmla="*/ 23 w 62"/>
                <a:gd name="T27" fmla="*/ 50 h 54"/>
                <a:gd name="T28" fmla="*/ 32 w 62"/>
                <a:gd name="T29" fmla="*/ 48 h 54"/>
                <a:gd name="T30" fmla="*/ 37 w 62"/>
                <a:gd name="T31" fmla="*/ 46 h 54"/>
                <a:gd name="T32" fmla="*/ 37 w 62"/>
                <a:gd name="T33" fmla="*/ 36 h 54"/>
                <a:gd name="T34" fmla="*/ 32 w 62"/>
                <a:gd name="T35" fmla="*/ 38 h 54"/>
                <a:gd name="T36" fmla="*/ 20 w 62"/>
                <a:gd name="T37" fmla="*/ 46 h 54"/>
                <a:gd name="T38" fmla="*/ 20 w 62"/>
                <a:gd name="T39" fmla="*/ 21 h 54"/>
                <a:gd name="T40" fmla="*/ 33 w 62"/>
                <a:gd name="T41" fmla="*/ 33 h 54"/>
                <a:gd name="T42" fmla="*/ 58 w 62"/>
                <a:gd name="T43" fmla="*/ 35 h 54"/>
                <a:gd name="T44" fmla="*/ 62 w 62"/>
                <a:gd name="T45" fmla="*/ 38 h 54"/>
                <a:gd name="T46" fmla="*/ 60 w 62"/>
                <a:gd name="T47" fmla="*/ 41 h 54"/>
                <a:gd name="T48" fmla="*/ 59 w 62"/>
                <a:gd name="T49" fmla="*/ 46 h 54"/>
                <a:gd name="T50" fmla="*/ 56 w 62"/>
                <a:gd name="T51" fmla="*/ 47 h 54"/>
                <a:gd name="T52" fmla="*/ 52 w 62"/>
                <a:gd name="T53" fmla="*/ 50 h 54"/>
                <a:gd name="T54" fmla="*/ 50 w 62"/>
                <a:gd name="T55" fmla="*/ 48 h 54"/>
                <a:gd name="T56" fmla="*/ 45 w 62"/>
                <a:gd name="T57" fmla="*/ 48 h 54"/>
                <a:gd name="T58" fmla="*/ 44 w 62"/>
                <a:gd name="T59" fmla="*/ 45 h 54"/>
                <a:gd name="T60" fmla="*/ 41 w 62"/>
                <a:gd name="T61" fmla="*/ 41 h 54"/>
                <a:gd name="T62" fmla="*/ 43 w 62"/>
                <a:gd name="T63" fmla="*/ 39 h 54"/>
                <a:gd name="T64" fmla="*/ 43 w 62"/>
                <a:gd name="T65" fmla="*/ 33 h 54"/>
                <a:gd name="T66" fmla="*/ 46 w 62"/>
                <a:gd name="T67" fmla="*/ 33 h 54"/>
                <a:gd name="T68" fmla="*/ 50 w 62"/>
                <a:gd name="T69" fmla="*/ 29 h 54"/>
                <a:gd name="T70" fmla="*/ 52 w 62"/>
                <a:gd name="T71" fmla="*/ 31 h 54"/>
                <a:gd name="T72" fmla="*/ 58 w 62"/>
                <a:gd name="T73" fmla="*/ 31 h 54"/>
                <a:gd name="T74" fmla="*/ 58 w 62"/>
                <a:gd name="T75" fmla="*/ 35 h 54"/>
                <a:gd name="T76" fmla="*/ 57 w 62"/>
                <a:gd name="T77" fmla="*/ 40 h 54"/>
                <a:gd name="T78" fmla="*/ 45 w 62"/>
                <a:gd name="T79" fmla="*/ 40 h 54"/>
                <a:gd name="T80" fmla="*/ 51 w 62"/>
                <a:gd name="T81" fmla="*/ 46 h 54"/>
                <a:gd name="T82" fmla="*/ 62 w 62"/>
                <a:gd name="T83" fmla="*/ 12 h 54"/>
                <a:gd name="T84" fmla="*/ 59 w 62"/>
                <a:gd name="T85" fmla="*/ 15 h 54"/>
                <a:gd name="T86" fmla="*/ 59 w 62"/>
                <a:gd name="T87" fmla="*/ 22 h 54"/>
                <a:gd name="T88" fmla="*/ 55 w 62"/>
                <a:gd name="T89" fmla="*/ 23 h 54"/>
                <a:gd name="T90" fmla="*/ 50 w 62"/>
                <a:gd name="T91" fmla="*/ 28 h 54"/>
                <a:gd name="T92" fmla="*/ 46 w 62"/>
                <a:gd name="T93" fmla="*/ 25 h 54"/>
                <a:gd name="T94" fmla="*/ 39 w 62"/>
                <a:gd name="T95" fmla="*/ 25 h 54"/>
                <a:gd name="T96" fmla="*/ 39 w 62"/>
                <a:gd name="T97" fmla="*/ 20 h 54"/>
                <a:gd name="T98" fmla="*/ 34 w 62"/>
                <a:gd name="T99" fmla="*/ 15 h 54"/>
                <a:gd name="T100" fmla="*/ 37 w 62"/>
                <a:gd name="T101" fmla="*/ 12 h 54"/>
                <a:gd name="T102" fmla="*/ 37 w 62"/>
                <a:gd name="T103" fmla="*/ 5 h 54"/>
                <a:gd name="T104" fmla="*/ 41 w 62"/>
                <a:gd name="T105" fmla="*/ 5 h 54"/>
                <a:gd name="T106" fmla="*/ 46 w 62"/>
                <a:gd name="T107" fmla="*/ 0 h 54"/>
                <a:gd name="T108" fmla="*/ 49 w 62"/>
                <a:gd name="T109" fmla="*/ 3 h 54"/>
                <a:gd name="T110" fmla="*/ 56 w 62"/>
                <a:gd name="T111" fmla="*/ 3 h 54"/>
                <a:gd name="T112" fmla="*/ 57 w 62"/>
                <a:gd name="T113" fmla="*/ 7 h 54"/>
                <a:gd name="T114" fmla="*/ 48 w 62"/>
                <a:gd name="T115" fmla="*/ 22 h 54"/>
                <a:gd name="T116" fmla="*/ 40 w 62"/>
                <a:gd name="T117" fmla="*/ 14 h 54"/>
                <a:gd name="T118" fmla="*/ 56 w 62"/>
                <a:gd name="T11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" h="54">
                  <a:moveTo>
                    <a:pt x="41" y="36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8"/>
                    <a:pt x="36" y="25"/>
                    <a:pt x="34" y="23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8"/>
                    <a:pt x="26" y="17"/>
                    <a:pt x="23" y="1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5" y="17"/>
                    <a:pt x="12" y="18"/>
                    <a:pt x="10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4" y="28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9"/>
                    <a:pt x="5" y="41"/>
                    <a:pt x="7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9"/>
                    <a:pt x="15" y="50"/>
                    <a:pt x="18" y="5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6" y="50"/>
                    <a:pt x="28" y="49"/>
                    <a:pt x="31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41"/>
                    <a:pt x="37" y="39"/>
                    <a:pt x="37" y="36"/>
                  </a:cubicBezTo>
                  <a:cubicBezTo>
                    <a:pt x="41" y="36"/>
                    <a:pt x="41" y="36"/>
                    <a:pt x="41" y="36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0" y="43"/>
                    <a:pt x="26" y="46"/>
                    <a:pt x="20" y="46"/>
                  </a:cubicBezTo>
                  <a:cubicBezTo>
                    <a:pt x="14" y="46"/>
                    <a:pt x="8" y="40"/>
                    <a:pt x="8" y="33"/>
                  </a:cubicBezTo>
                  <a:cubicBezTo>
                    <a:pt x="8" y="27"/>
                    <a:pt x="14" y="21"/>
                    <a:pt x="20" y="21"/>
                  </a:cubicBezTo>
                  <a:cubicBezTo>
                    <a:pt x="26" y="21"/>
                    <a:pt x="30" y="24"/>
                    <a:pt x="32" y="29"/>
                  </a:cubicBezTo>
                  <a:cubicBezTo>
                    <a:pt x="32" y="30"/>
                    <a:pt x="33" y="32"/>
                    <a:pt x="33" y="33"/>
                  </a:cubicBezTo>
                  <a:cubicBezTo>
                    <a:pt x="33" y="35"/>
                    <a:pt x="32" y="37"/>
                    <a:pt x="32" y="38"/>
                  </a:cubicBezTo>
                  <a:close/>
                  <a:moveTo>
                    <a:pt x="58" y="35"/>
                  </a:moveTo>
                  <a:cubicBezTo>
                    <a:pt x="59" y="36"/>
                    <a:pt x="59" y="37"/>
                    <a:pt x="60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9" y="42"/>
                    <a:pt x="59" y="44"/>
                    <a:pt x="58" y="45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7"/>
                    <a:pt x="54" y="48"/>
                    <a:pt x="52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7" y="47"/>
                    <a:pt x="46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2"/>
                    <a:pt x="43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7"/>
                    <a:pt x="43" y="36"/>
                    <a:pt x="44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8" y="32"/>
                    <a:pt x="50" y="31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5" y="32"/>
                    <a:pt x="56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1" y="46"/>
                  </a:moveTo>
                  <a:cubicBezTo>
                    <a:pt x="55" y="46"/>
                    <a:pt x="57" y="43"/>
                    <a:pt x="57" y="40"/>
                  </a:cubicBezTo>
                  <a:cubicBezTo>
                    <a:pt x="57" y="36"/>
                    <a:pt x="55" y="34"/>
                    <a:pt x="51" y="34"/>
                  </a:cubicBezTo>
                  <a:cubicBezTo>
                    <a:pt x="48" y="34"/>
                    <a:pt x="45" y="36"/>
                    <a:pt x="45" y="40"/>
                  </a:cubicBezTo>
                  <a:cubicBezTo>
                    <a:pt x="45" y="43"/>
                    <a:pt x="48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lose/>
                  <a:moveTo>
                    <a:pt x="59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7"/>
                    <a:pt x="58" y="19"/>
                    <a:pt x="57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3" y="24"/>
                    <a:pt x="51" y="25"/>
                    <a:pt x="50" y="25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7" y="17"/>
                    <a:pt x="37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0"/>
                    <a:pt x="38" y="9"/>
                    <a:pt x="39" y="7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4"/>
                    <a:pt x="44" y="3"/>
                    <a:pt x="46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4"/>
                    <a:pt x="54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8"/>
                    <a:pt x="59" y="10"/>
                    <a:pt x="59" y="12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3" y="22"/>
                    <a:pt x="40" y="18"/>
                    <a:pt x="40" y="14"/>
                  </a:cubicBezTo>
                  <a:cubicBezTo>
                    <a:pt x="40" y="9"/>
                    <a:pt x="43" y="6"/>
                    <a:pt x="48" y="6"/>
                  </a:cubicBezTo>
                  <a:cubicBezTo>
                    <a:pt x="52" y="6"/>
                    <a:pt x="56" y="9"/>
                    <a:pt x="56" y="14"/>
                  </a:cubicBezTo>
                  <a:cubicBezTo>
                    <a:pt x="56" y="18"/>
                    <a:pt x="52" y="22"/>
                    <a:pt x="48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108020" tIns="54009" rIns="108020" bIns="540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70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32000" y="1142196"/>
            <a:ext cx="9009047" cy="618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常见</a:t>
            </a:r>
            <a:r>
              <a:rPr kumimoji="1" lang="en-US" altLang="zh-CN" dirty="0" smtClean="0"/>
              <a:t>FAQ</a:t>
            </a:r>
            <a:r>
              <a:rPr kumimoji="1" lang="zh-CN" altLang="en-US" dirty="0" smtClean="0"/>
              <a:t>：</a:t>
            </a:r>
            <a:endParaRPr kumimoji="1" lang="en-US" altLang="zh-CN" dirty="0" smtClean="0"/>
          </a:p>
          <a:p>
            <a:r>
              <a:rPr kumimoji="1" lang="zh-CN" altLang="zh-CN" dirty="0" smtClean="0"/>
              <a:t>1</a:t>
            </a:r>
            <a:r>
              <a:rPr kumimoji="1" lang="zh-CN" altLang="en-US" dirty="0" smtClean="0"/>
              <a:t>、通过盘点提前发现不准点，怎么办？</a:t>
            </a:r>
            <a:endParaRPr kumimoji="1" lang="en-US" altLang="zh-CN" dirty="0" smtClean="0"/>
          </a:p>
          <a:p>
            <a:r>
              <a:rPr kumimoji="1" lang="zh-CN" altLang="en-US" dirty="0" smtClean="0"/>
              <a:t>改约或者重新预约，必要的时候提前至少</a:t>
            </a: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天取消无用预约单；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zh-CN" dirty="0" smtClean="0"/>
              <a:t>2</a:t>
            </a:r>
            <a:r>
              <a:rPr kumimoji="1" lang="zh-CN" altLang="en-US" dirty="0" smtClean="0"/>
              <a:t>、担心取消了没有单据，就算迟到了也不取消，会不会有处罚</a:t>
            </a:r>
            <a:r>
              <a:rPr kumimoji="1" lang="en-US" altLang="zh-CN" dirty="0" smtClean="0"/>
              <a:t>?</a:t>
            </a:r>
          </a:p>
          <a:p>
            <a:r>
              <a:rPr kumimoji="1" lang="zh-CN" altLang="en-US" dirty="0" smtClean="0"/>
              <a:t>负卖等特殊活动机会取消，统筹审核收窄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zh-CN" dirty="0" smtClean="0"/>
              <a:t>3、</a:t>
            </a:r>
            <a:r>
              <a:rPr kumimoji="1" lang="zh-CN" altLang="en-US" dirty="0" smtClean="0"/>
              <a:t>想改约没有库容怎么办</a:t>
            </a:r>
            <a:r>
              <a:rPr kumimoji="1" lang="en-US" altLang="zh-CN" dirty="0" smtClean="0"/>
              <a:t>?</a:t>
            </a:r>
          </a:p>
          <a:p>
            <a:r>
              <a:rPr kumimoji="1" lang="zh-CN" altLang="en-US" dirty="0" smtClean="0"/>
              <a:t>没有官方答复，但是有商家互换的情况，你可以学习</a:t>
            </a:r>
            <a:r>
              <a:rPr kumimoji="1" lang="zh-CN" altLang="zh-CN" dirty="0"/>
              <a:t>！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zh-CN" dirty="0" smtClean="0"/>
              <a:t>4</a:t>
            </a:r>
            <a:r>
              <a:rPr kumimoji="1" lang="zh-CN" altLang="en-US" dirty="0" smtClean="0"/>
              <a:t>、紧急情况需要协调怎么办？</a:t>
            </a:r>
            <a:endParaRPr kumimoji="1" lang="en-US" altLang="zh-CN" dirty="0" smtClean="0"/>
          </a:p>
          <a:p>
            <a:r>
              <a:rPr kumimoji="1" lang="zh-CN" altLang="en-US" dirty="0" smtClean="0"/>
              <a:t>合理的需求，可以联系</a:t>
            </a:r>
            <a:r>
              <a:rPr kumimoji="1" lang="en-US" altLang="zh-CN" dirty="0" smtClean="0"/>
              <a:t>Pm</a:t>
            </a:r>
            <a:r>
              <a:rPr kumimoji="1" lang="zh-CN" altLang="en-US" dirty="0" smtClean="0"/>
              <a:t>和</a:t>
            </a:r>
            <a:r>
              <a:rPr kumimoji="1" lang="en-US" altLang="zh-CN" dirty="0" err="1" smtClean="0"/>
              <a:t>ka</a:t>
            </a:r>
            <a:r>
              <a:rPr kumimoji="1" lang="zh-CN" altLang="en-US" dirty="0" smtClean="0"/>
              <a:t>单独沟通协调；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zh-CN" dirty="0" smtClean="0"/>
              <a:t>5</a:t>
            </a:r>
            <a:r>
              <a:rPr kumimoji="1" lang="zh-CN" altLang="en-US" dirty="0" smtClean="0"/>
              <a:t>、臣妾就是做不到，怎么办</a:t>
            </a:r>
            <a:r>
              <a:rPr kumimoji="1" lang="zh-CN" altLang="zh-CN" dirty="0" smtClean="0"/>
              <a:t>?</a:t>
            </a:r>
            <a:endParaRPr kumimoji="1" lang="en-US" altLang="zh-CN" dirty="0" smtClean="0"/>
          </a:p>
          <a:p>
            <a:r>
              <a:rPr kumimoji="1" lang="zh-CN" altLang="zh-CN" dirty="0" smtClean="0"/>
              <a:t>1</a:t>
            </a:r>
            <a:r>
              <a:rPr kumimoji="1" lang="zh-CN" altLang="en-US" dirty="0" smtClean="0"/>
              <a:t>）无改善邮件追杀贵司大老板；</a:t>
            </a:r>
            <a:endParaRPr kumimoji="1" lang="en-US" altLang="zh-CN" dirty="0" smtClean="0"/>
          </a:p>
          <a:p>
            <a:r>
              <a:rPr kumimoji="1" lang="zh-CN" altLang="zh-CN" dirty="0" smtClean="0"/>
              <a:t>2</a:t>
            </a:r>
            <a:r>
              <a:rPr kumimoji="1" lang="zh-CN" altLang="en-US" dirty="0" smtClean="0"/>
              <a:t>）低于平均值，每次全程参与在线培训并考试；</a:t>
            </a:r>
            <a:endParaRPr kumimoji="1" lang="en-US" altLang="zh-CN" dirty="0" smtClean="0"/>
          </a:p>
          <a:p>
            <a:r>
              <a:rPr kumimoji="1" lang="zh-CN" altLang="zh-CN" dirty="0" smtClean="0"/>
              <a:t>3</a:t>
            </a:r>
            <a:r>
              <a:rPr kumimoji="1" lang="zh-CN" altLang="en-US" dirty="0" smtClean="0"/>
              <a:t>）低于行业平均值</a:t>
            </a:r>
            <a:r>
              <a:rPr kumimoji="1" lang="zh-CN" altLang="zh-CN" dirty="0"/>
              <a:t>1</a:t>
            </a:r>
            <a:r>
              <a:rPr kumimoji="1" lang="en-US" altLang="zh-CN" dirty="0" smtClean="0"/>
              <a:t>0%</a:t>
            </a:r>
            <a:r>
              <a:rPr kumimoji="1" lang="zh-CN" altLang="en-US" dirty="0" smtClean="0"/>
              <a:t>的重点商家，经理级别以上负责人杭州现场培训；</a:t>
            </a:r>
            <a:endParaRPr kumimoji="1" lang="en-US" altLang="zh-CN" dirty="0" smtClean="0"/>
          </a:p>
          <a:p>
            <a:r>
              <a:rPr kumimoji="1" lang="zh-CN" altLang="zh-CN" dirty="0" smtClean="0"/>
              <a:t>4</a:t>
            </a:r>
            <a:r>
              <a:rPr kumimoji="1" lang="zh-CN" altLang="en-US" dirty="0" smtClean="0"/>
              <a:t>）低于行业平均值</a:t>
            </a:r>
            <a:r>
              <a:rPr kumimoji="1" lang="en-US" altLang="zh-CN" dirty="0" smtClean="0"/>
              <a:t>20%</a:t>
            </a:r>
            <a:r>
              <a:rPr kumimoji="1" lang="zh-CN" altLang="en-US" dirty="0" smtClean="0"/>
              <a:t>的重点商家，经理级别以上负责人杭州现场办公直至备货结束；</a:t>
            </a:r>
            <a:endParaRPr kumimoji="1" lang="en-US" altLang="zh-CN" dirty="0" smtClean="0"/>
          </a:p>
          <a:p>
            <a:r>
              <a:rPr kumimoji="1" lang="zh-CN" altLang="zh-CN" dirty="0" smtClean="0"/>
              <a:t>5</a:t>
            </a:r>
            <a:r>
              <a:rPr kumimoji="1" lang="zh-CN" altLang="en-US" dirty="0" smtClean="0"/>
              <a:t>）绿色通道，特殊活动报名机会丧失；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grpSp>
        <p:nvGrpSpPr>
          <p:cNvPr id="3" name="组合 6"/>
          <p:cNvGrpSpPr/>
          <p:nvPr/>
        </p:nvGrpSpPr>
        <p:grpSpPr>
          <a:xfrm>
            <a:off x="469590" y="2952571"/>
            <a:ext cx="1133095" cy="847308"/>
            <a:chOff x="6054436" y="2405136"/>
            <a:chExt cx="849821" cy="6354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Freeform 133"/>
            <p:cNvSpPr>
              <a:spLocks/>
            </p:cNvSpPr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5" name="Freeform 134"/>
            <p:cNvSpPr>
              <a:spLocks/>
            </p:cNvSpPr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6" name="Freeform 135"/>
            <p:cNvSpPr>
              <a:spLocks/>
            </p:cNvSpPr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7" name="Freeform 107"/>
            <p:cNvSpPr>
              <a:spLocks/>
            </p:cNvSpPr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BF3633">
                <a:alpha val="73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8" name="Freeform 107"/>
            <p:cNvSpPr>
              <a:spLocks/>
            </p:cNvSpPr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BF3633">
                <a:alpha val="73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9" name="Freeform 108"/>
            <p:cNvSpPr>
              <a:spLocks/>
            </p:cNvSpPr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0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ysClr val="window" lastClr="FFFFFF">
                <a:alpha val="77000"/>
              </a:sys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1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ysClr val="window" lastClr="FFFFFF">
                <a:alpha val="77000"/>
              </a:sys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2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ysClr val="window" lastClr="FFFFFF">
                <a:alpha val="77000"/>
              </a:sys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3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70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129 -0.09537 C -0.71129 -0.09506 -0.56111 -0.16173 -0.47709 -0.14198 C -0.3724 -0.13272 -0.39549 -0.14753 -0.20712 0.02284 C -0.01875 0.19321 -0.04306 0.00463 3.05556E-6 8.64198E-7 " pathEditMode="relative" rAng="0" ptsTypes="ass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6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04" y="2360306"/>
            <a:ext cx="6324600" cy="35433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43204" y="1715531"/>
            <a:ext cx="428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统筹前</a:t>
            </a:r>
            <a:r>
              <a:rPr kumimoji="1" lang="en-US" altLang="zh-CN" dirty="0" smtClean="0"/>
              <a:t>10</a:t>
            </a:r>
            <a:r>
              <a:rPr kumimoji="1" lang="zh-CN" altLang="en-US" dirty="0" smtClean="0"/>
              <a:t>天，总共有</a:t>
            </a:r>
            <a:r>
              <a:rPr kumimoji="1" lang="en-US" altLang="zh-CN" dirty="0" smtClean="0">
                <a:solidFill>
                  <a:srgbClr val="FF0000"/>
                </a:solidFill>
              </a:rPr>
              <a:t>17w</a:t>
            </a:r>
            <a:r>
              <a:rPr kumimoji="1" lang="zh-CN" altLang="en-US" dirty="0" smtClean="0"/>
              <a:t>预约库容被浪费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800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装饰图形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5" y="0"/>
            <a:ext cx="1218965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221413" y="1645443"/>
            <a:ext cx="5709896" cy="2821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10000" spc="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5000" dirty="0"/>
              <a:t>Thank you </a:t>
            </a:r>
          </a:p>
          <a:p>
            <a:r>
              <a:rPr lang="en-US" sz="5000" dirty="0"/>
              <a:t>for </a:t>
            </a:r>
          </a:p>
          <a:p>
            <a:r>
              <a:rPr lang="en-US" sz="5000" dirty="0"/>
              <a:t>your valuable time</a:t>
            </a:r>
            <a:endParaRPr sz="5000" dirty="0"/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52634" y="442923"/>
            <a:ext cx="1372990" cy="4776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203208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000220150318F63PP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460" y="2027974"/>
            <a:ext cx="1883410" cy="2548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45766" y="3071586"/>
            <a:ext cx="235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预约入库</a:t>
            </a:r>
            <a:endParaRPr lang="zh-CN" altLang="en-US" sz="2400" b="1" dirty="0">
              <a:solidFill>
                <a:srgbClr val="70AD47"/>
              </a:solidFill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4556970" y="2908719"/>
            <a:ext cx="1674495" cy="762000"/>
          </a:xfrm>
          <a:prstGeom prst="round2DiagRect">
            <a:avLst>
              <a:gd name="adj1" fmla="val 26000"/>
              <a:gd name="adj2" fmla="val 0"/>
            </a:avLst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11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03548" y="450146"/>
            <a:ext cx="4490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、自动流转预约入库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74759" y="1115876"/>
            <a:ext cx="84442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kumimoji="1"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创建</a:t>
            </a:r>
            <a:r>
              <a:rPr kumimoji="1"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补货</a:t>
            </a:r>
            <a:r>
              <a:rPr kumimoji="1"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单</a:t>
            </a:r>
            <a:r>
              <a:rPr kumimoji="1"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：</a:t>
            </a:r>
            <a:r>
              <a:rPr kumimoji="1"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计划管理</a:t>
            </a: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—&gt;</a:t>
            </a:r>
            <a:r>
              <a:rPr kumimoji="1"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进货计划</a:t>
            </a: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—&gt;</a:t>
            </a:r>
            <a:r>
              <a:rPr kumimoji="1"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创建计划</a:t>
            </a:r>
            <a:r>
              <a:rPr kumimoji="1" lang="en-US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外</a:t>
            </a:r>
            <a:r>
              <a:rPr kumimoji="1"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补货。</a:t>
            </a:r>
            <a:endParaRPr kumimoji="1"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endParaRPr kumimoji="1"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r>
              <a:rPr kumimoji="1"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注：目前只有手机商家走菜鸟</a:t>
            </a:r>
            <a:r>
              <a:rPr kumimoji="1"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BMS</a:t>
            </a:r>
            <a:r>
              <a:rPr kumimoji="1"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计划管理，其他都走天猫协同平台</a:t>
            </a:r>
            <a:r>
              <a:rPr kumimoji="1"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（</a:t>
            </a:r>
            <a:r>
              <a:rPr kumimoji="1"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详见天猫预约入库统筹培训）。</a:t>
            </a:r>
            <a:endParaRPr kumimoji="1"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43" y="2129437"/>
            <a:ext cx="8854963" cy="43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2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61875" y="257577"/>
            <a:ext cx="5558632" cy="892452"/>
          </a:xfrm>
        </p:spPr>
        <p:txBody>
          <a:bodyPr>
            <a:normAutofit/>
          </a:bodyPr>
          <a:lstStyle/>
          <a:p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路径：创建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入库单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操作中心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仓储管理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入库单管理</a:t>
            </a:r>
            <a:b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1"/>
          </p:nvPr>
        </p:nvSpPr>
        <p:spPr>
          <a:xfrm>
            <a:off x="1027516" y="2035764"/>
            <a:ext cx="2900540" cy="3536917"/>
          </a:xfrm>
        </p:spPr>
        <p:txBody>
          <a:bodyPr>
            <a:normAutofit/>
          </a:bodyPr>
          <a:lstStyle/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货计划审核通过后，商家去操作预约入库；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路径：操作中心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仓储管理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预约入库，先去操作预约入库里的时间和数量，填写信息。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再去入库单管理里面查看创建好的入库单，根据入库单信息去送货。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502" y="1642308"/>
            <a:ext cx="6928633" cy="432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3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7437" y="437917"/>
            <a:ext cx="4726546" cy="434272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、非自动流转商家预约入库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1"/>
          </p:nvPr>
        </p:nvSpPr>
        <p:spPr>
          <a:xfrm>
            <a:off x="1774645" y="1065423"/>
            <a:ext cx="5401524" cy="312633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路径：操作中心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仓储管理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入库单管理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创建入库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772" y="1571291"/>
            <a:ext cx="7418230" cy="467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5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089" y="159308"/>
            <a:ext cx="5841910" cy="3335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505" y="3953814"/>
            <a:ext cx="5795494" cy="229102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99302" y="4958366"/>
            <a:ext cx="1493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注意：先保存再审核，不审核是不会下发到仓库的。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664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989787" y="451143"/>
            <a:ext cx="1390918" cy="398864"/>
          </a:xfrm>
        </p:spPr>
        <p:txBody>
          <a:bodyPr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改约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1"/>
          </p:nvPr>
        </p:nvSpPr>
        <p:spPr>
          <a:xfrm>
            <a:off x="1205338" y="1001011"/>
            <a:ext cx="7603811" cy="415665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路径：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BMS-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便捷入仓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改约（没有便捷入仓按钮的需要联系招商小二开通）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5" y="1567680"/>
            <a:ext cx="6581104" cy="4034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884" y="1815116"/>
            <a:ext cx="3825798" cy="339499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75775" y="6168980"/>
            <a:ext cx="798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第一次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改约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相当于预约到仓时间，下一次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改约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才是真正的修改到仓时间。</a:t>
            </a:r>
          </a:p>
        </p:txBody>
      </p:sp>
    </p:spTree>
    <p:extLst>
      <p:ext uri="{BB962C8B-B14F-4D97-AF65-F5344CB8AC3E}">
        <p14:creationId xmlns:p14="http://schemas.microsoft.com/office/powerpoint/2010/main" val="161718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18731" y="1088103"/>
            <a:ext cx="9641240" cy="5120488"/>
            <a:chOff x="818731" y="1088103"/>
            <a:chExt cx="9641240" cy="5120488"/>
          </a:xfrm>
        </p:grpSpPr>
        <p:sp>
          <p:nvSpPr>
            <p:cNvPr id="7" name="MH_SubTitle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934313" y="1088103"/>
              <a:ext cx="1980559" cy="510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dirty="0" smtClean="0">
                  <a:solidFill>
                    <a:srgbClr val="57C0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预约</a:t>
              </a:r>
              <a:r>
                <a:rPr lang="zh-CN" altLang="en-US" b="1" dirty="0">
                  <a:solidFill>
                    <a:srgbClr val="57C0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入库规则说明</a:t>
              </a:r>
            </a:p>
          </p:txBody>
        </p:sp>
        <p:sp>
          <p:nvSpPr>
            <p:cNvPr id="8" name="MH_Text_1"/>
            <p:cNvSpPr txBox="1"/>
            <p:nvPr>
              <p:custDataLst>
                <p:tags r:id="rId2"/>
              </p:custDataLst>
            </p:nvPr>
          </p:nvSpPr>
          <p:spPr>
            <a:xfrm>
              <a:off x="2217649" y="2028248"/>
              <a:ext cx="8242322" cy="4180343"/>
            </a:xfrm>
            <a:prstGeom prst="rect">
              <a:avLst/>
            </a:prstGeom>
            <a:noFill/>
          </p:spPr>
          <p:txBody>
            <a:bodyPr lIns="0" tIns="0" rIns="0" bIns="0">
              <a:no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、预约入库：制作普通入库单，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改约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功能预约到仓时间，同时操作仓库才能收到商家的预约入库指令。预约入库单生成后商家一直未送货到仓</a:t>
              </a:r>
              <a:r>
                <a:rPr lang="zh-CN" altLang="en-US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，该预约入库单在</a:t>
              </a:r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  <a:r>
                <a:rPr lang="zh-CN" altLang="en-US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天后失效，自动关闭该预约入库单。</a:t>
              </a:r>
              <a:br>
                <a:rPr lang="zh-CN" altLang="en-US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、商家可预约件数或可预约立方：取剩余收货能力和剩余库容的最小值。故可能存在没有收货能力及库容的情况，建议商家尽早预约。</a:t>
              </a:r>
              <a:b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改约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功能：第一次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改约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相当于预约到仓时间，下一次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改约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才是真正的修改到仓时间。</a:t>
              </a:r>
              <a:b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、改约次数：系统不限制改约的次数，只有满足可预约时间和可预约收货能力和库容的要求即可</a:t>
              </a:r>
              <a:r>
                <a:rPr lang="zh-CN" altLang="en-US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。当天</a:t>
              </a:r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</a:t>
              </a:r>
              <a:r>
                <a:rPr lang="zh-CN" altLang="en-US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点前可以改约次日及之后的时间；当天</a:t>
              </a:r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</a:t>
              </a:r>
              <a:r>
                <a:rPr lang="zh-CN" altLang="en-US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点后只能改约隔日及之后的时间，不支持商家改约到当天。</a:t>
              </a:r>
              <a:br>
                <a:rPr lang="zh-CN" altLang="en-US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/>
              </a:r>
              <a:b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以上需注意点：</a:t>
              </a:r>
              <a:b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、线上预约：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最晚需要到仓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前一天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18:00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预约到仓时间。</a:t>
              </a:r>
              <a:b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、收货时间：上午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9:00~11:30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，下午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13:00~17:00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b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、商户使用快递公司未按约定时间送货：早到，需等到与仓约定的时间；晚到，仓库会拒收。</a:t>
              </a:r>
              <a:b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、到仓登记：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仓库会按照到仓登记先后顺序安排收货，</a:t>
              </a:r>
              <a:r>
                <a:rPr lang="zh-CN" altLang="en-US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请商家务必让司机到仓后第一时间做到仓登记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b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、仓库收货：仓库按入库单收货，如果存在一个预约入库单分多个车辆送货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，商家必须让司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机在当地集合后一起送到仓库，否者存在部分商品无法入库的情况。</a:t>
              </a:r>
              <a:endPara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818731" y="2028248"/>
              <a:ext cx="731044" cy="757238"/>
              <a:chOff x="1187031" y="1685348"/>
              <a:chExt cx="731044" cy="757238"/>
            </a:xfrm>
          </p:grpSpPr>
          <p:sp>
            <p:nvSpPr>
              <p:cNvPr id="5" name="MH_Other_1"/>
              <p:cNvSpPr/>
              <p:nvPr>
                <p:custDataLst>
                  <p:tags r:id="rId3"/>
                </p:custDataLst>
              </p:nvPr>
            </p:nvSpPr>
            <p:spPr>
              <a:xfrm>
                <a:off x="1288234" y="1789808"/>
                <a:ext cx="528638" cy="547688"/>
              </a:xfrm>
              <a:prstGeom prst="rect">
                <a:avLst/>
              </a:prstGeom>
              <a:solidFill>
                <a:srgbClr val="8ED5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MH_Other_2"/>
              <p:cNvSpPr/>
              <p:nvPr>
                <p:custDataLst>
                  <p:tags r:id="rId4"/>
                </p:custDataLst>
              </p:nvPr>
            </p:nvSpPr>
            <p:spPr>
              <a:xfrm>
                <a:off x="1187031" y="1685348"/>
                <a:ext cx="731044" cy="757238"/>
              </a:xfrm>
              <a:custGeom>
                <a:avLst/>
                <a:gdLst>
                  <a:gd name="connsiteX0" fmla="*/ 743029 w 757237"/>
                  <a:gd name="connsiteY0" fmla="*/ 463225 h 783577"/>
                  <a:gd name="connsiteX1" fmla="*/ 757237 w 757237"/>
                  <a:gd name="connsiteY1" fmla="*/ 463225 h 783577"/>
                  <a:gd name="connsiteX2" fmla="*/ 757237 w 757237"/>
                  <a:gd name="connsiteY2" fmla="*/ 783577 h 783577"/>
                  <a:gd name="connsiteX3" fmla="*/ 450056 w 757237"/>
                  <a:gd name="connsiteY3" fmla="*/ 783577 h 783577"/>
                  <a:gd name="connsiteX4" fmla="*/ 450056 w 757237"/>
                  <a:gd name="connsiteY4" fmla="*/ 768874 h 783577"/>
                  <a:gd name="connsiteX5" fmla="*/ 743029 w 757237"/>
                  <a:gd name="connsiteY5" fmla="*/ 768874 h 783577"/>
                  <a:gd name="connsiteX6" fmla="*/ 0 w 757237"/>
                  <a:gd name="connsiteY6" fmla="*/ 463225 h 783577"/>
                  <a:gd name="connsiteX7" fmla="*/ 14207 w 757237"/>
                  <a:gd name="connsiteY7" fmla="*/ 463225 h 783577"/>
                  <a:gd name="connsiteX8" fmla="*/ 14207 w 757237"/>
                  <a:gd name="connsiteY8" fmla="*/ 768874 h 783577"/>
                  <a:gd name="connsiteX9" fmla="*/ 307181 w 757237"/>
                  <a:gd name="connsiteY9" fmla="*/ 768874 h 783577"/>
                  <a:gd name="connsiteX10" fmla="*/ 307181 w 757237"/>
                  <a:gd name="connsiteY10" fmla="*/ 783577 h 783577"/>
                  <a:gd name="connsiteX11" fmla="*/ 0 w 757237"/>
                  <a:gd name="connsiteY11" fmla="*/ 783577 h 783577"/>
                  <a:gd name="connsiteX12" fmla="*/ 450056 w 757237"/>
                  <a:gd name="connsiteY12" fmla="*/ 0 h 783577"/>
                  <a:gd name="connsiteX13" fmla="*/ 757237 w 757237"/>
                  <a:gd name="connsiteY13" fmla="*/ 0 h 783577"/>
                  <a:gd name="connsiteX14" fmla="*/ 757237 w 757237"/>
                  <a:gd name="connsiteY14" fmla="*/ 320350 h 783577"/>
                  <a:gd name="connsiteX15" fmla="*/ 743029 w 757237"/>
                  <a:gd name="connsiteY15" fmla="*/ 320350 h 783577"/>
                  <a:gd name="connsiteX16" fmla="*/ 743029 w 757237"/>
                  <a:gd name="connsiteY16" fmla="*/ 14702 h 783577"/>
                  <a:gd name="connsiteX17" fmla="*/ 450056 w 757237"/>
                  <a:gd name="connsiteY17" fmla="*/ 14702 h 783577"/>
                  <a:gd name="connsiteX18" fmla="*/ 0 w 757237"/>
                  <a:gd name="connsiteY18" fmla="*/ 0 h 783577"/>
                  <a:gd name="connsiteX19" fmla="*/ 307181 w 757237"/>
                  <a:gd name="connsiteY19" fmla="*/ 0 h 783577"/>
                  <a:gd name="connsiteX20" fmla="*/ 307181 w 757237"/>
                  <a:gd name="connsiteY20" fmla="*/ 14702 h 783577"/>
                  <a:gd name="connsiteX21" fmla="*/ 14207 w 757237"/>
                  <a:gd name="connsiteY21" fmla="*/ 14702 h 783577"/>
                  <a:gd name="connsiteX22" fmla="*/ 14207 w 757237"/>
                  <a:gd name="connsiteY22" fmla="*/ 320350 h 783577"/>
                  <a:gd name="connsiteX23" fmla="*/ 0 w 757237"/>
                  <a:gd name="connsiteY23" fmla="*/ 320350 h 78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57237" h="783577">
                    <a:moveTo>
                      <a:pt x="743029" y="463225"/>
                    </a:moveTo>
                    <a:lnTo>
                      <a:pt x="757237" y="463225"/>
                    </a:lnTo>
                    <a:lnTo>
                      <a:pt x="757237" y="783577"/>
                    </a:lnTo>
                    <a:lnTo>
                      <a:pt x="450056" y="783577"/>
                    </a:lnTo>
                    <a:lnTo>
                      <a:pt x="450056" y="768874"/>
                    </a:lnTo>
                    <a:lnTo>
                      <a:pt x="743029" y="768874"/>
                    </a:lnTo>
                    <a:close/>
                    <a:moveTo>
                      <a:pt x="0" y="463225"/>
                    </a:moveTo>
                    <a:lnTo>
                      <a:pt x="14207" y="463225"/>
                    </a:lnTo>
                    <a:lnTo>
                      <a:pt x="14207" y="768874"/>
                    </a:lnTo>
                    <a:lnTo>
                      <a:pt x="307181" y="768874"/>
                    </a:lnTo>
                    <a:lnTo>
                      <a:pt x="307181" y="783577"/>
                    </a:lnTo>
                    <a:lnTo>
                      <a:pt x="0" y="783577"/>
                    </a:lnTo>
                    <a:close/>
                    <a:moveTo>
                      <a:pt x="450056" y="0"/>
                    </a:moveTo>
                    <a:lnTo>
                      <a:pt x="757237" y="0"/>
                    </a:lnTo>
                    <a:lnTo>
                      <a:pt x="757237" y="320350"/>
                    </a:lnTo>
                    <a:lnTo>
                      <a:pt x="743029" y="320350"/>
                    </a:lnTo>
                    <a:lnTo>
                      <a:pt x="743029" y="14702"/>
                    </a:lnTo>
                    <a:lnTo>
                      <a:pt x="450056" y="14702"/>
                    </a:lnTo>
                    <a:close/>
                    <a:moveTo>
                      <a:pt x="0" y="0"/>
                    </a:moveTo>
                    <a:lnTo>
                      <a:pt x="307181" y="0"/>
                    </a:lnTo>
                    <a:lnTo>
                      <a:pt x="307181" y="14702"/>
                    </a:lnTo>
                    <a:lnTo>
                      <a:pt x="14207" y="14702"/>
                    </a:lnTo>
                    <a:lnTo>
                      <a:pt x="14207" y="320350"/>
                    </a:lnTo>
                    <a:lnTo>
                      <a:pt x="0" y="320350"/>
                    </a:lnTo>
                    <a:close/>
                  </a:path>
                </a:pathLst>
              </a:custGeom>
              <a:solidFill>
                <a:srgbClr val="8ED5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KSO_Shape"/>
              <p:cNvSpPr>
                <a:spLocks/>
              </p:cNvSpPr>
              <p:nvPr/>
            </p:nvSpPr>
            <p:spPr bwMode="auto">
              <a:xfrm>
                <a:off x="1360119" y="1910377"/>
                <a:ext cx="404614" cy="306551"/>
              </a:xfrm>
              <a:custGeom>
                <a:avLst/>
                <a:gdLst/>
                <a:ahLst/>
                <a:cxnLst/>
                <a:rect l="0" t="0" r="r" b="b"/>
                <a:pathLst>
                  <a:path w="1939925" h="1042987">
                    <a:moveTo>
                      <a:pt x="1635284" y="760412"/>
                    </a:moveTo>
                    <a:lnTo>
                      <a:pt x="1642579" y="760729"/>
                    </a:lnTo>
                    <a:lnTo>
                      <a:pt x="1649556" y="761046"/>
                    </a:lnTo>
                    <a:lnTo>
                      <a:pt x="1656533" y="761998"/>
                    </a:lnTo>
                    <a:lnTo>
                      <a:pt x="1663827" y="763266"/>
                    </a:lnTo>
                    <a:lnTo>
                      <a:pt x="1670487" y="764535"/>
                    </a:lnTo>
                    <a:lnTo>
                      <a:pt x="1677147" y="766755"/>
                    </a:lnTo>
                    <a:lnTo>
                      <a:pt x="1683807" y="768975"/>
                    </a:lnTo>
                    <a:lnTo>
                      <a:pt x="1690150" y="771512"/>
                    </a:lnTo>
                    <a:lnTo>
                      <a:pt x="1696493" y="774049"/>
                    </a:lnTo>
                    <a:lnTo>
                      <a:pt x="1702519" y="777221"/>
                    </a:lnTo>
                    <a:lnTo>
                      <a:pt x="1708227" y="781026"/>
                    </a:lnTo>
                    <a:lnTo>
                      <a:pt x="1714253" y="784515"/>
                    </a:lnTo>
                    <a:lnTo>
                      <a:pt x="1719644" y="788638"/>
                    </a:lnTo>
                    <a:lnTo>
                      <a:pt x="1725036" y="792444"/>
                    </a:lnTo>
                    <a:lnTo>
                      <a:pt x="1730110" y="796884"/>
                    </a:lnTo>
                    <a:lnTo>
                      <a:pt x="1735184" y="801641"/>
                    </a:lnTo>
                    <a:lnTo>
                      <a:pt x="1739942" y="806715"/>
                    </a:lnTo>
                    <a:lnTo>
                      <a:pt x="1744382" y="811789"/>
                    </a:lnTo>
                    <a:lnTo>
                      <a:pt x="1748187" y="817181"/>
                    </a:lnTo>
                    <a:lnTo>
                      <a:pt x="1752310" y="822572"/>
                    </a:lnTo>
                    <a:lnTo>
                      <a:pt x="1756116" y="828281"/>
                    </a:lnTo>
                    <a:lnTo>
                      <a:pt x="1759605" y="834307"/>
                    </a:lnTo>
                    <a:lnTo>
                      <a:pt x="1762776" y="840332"/>
                    </a:lnTo>
                    <a:lnTo>
                      <a:pt x="1765313" y="846675"/>
                    </a:lnTo>
                    <a:lnTo>
                      <a:pt x="1767850" y="853018"/>
                    </a:lnTo>
                    <a:lnTo>
                      <a:pt x="1770070" y="859678"/>
                    </a:lnTo>
                    <a:lnTo>
                      <a:pt x="1772290" y="866338"/>
                    </a:lnTo>
                    <a:lnTo>
                      <a:pt x="1773559" y="873315"/>
                    </a:lnTo>
                    <a:lnTo>
                      <a:pt x="1774827" y="880292"/>
                    </a:lnTo>
                    <a:lnTo>
                      <a:pt x="1775779" y="887270"/>
                    </a:lnTo>
                    <a:lnTo>
                      <a:pt x="1776096" y="894247"/>
                    </a:lnTo>
                    <a:lnTo>
                      <a:pt x="1776413" y="901541"/>
                    </a:lnTo>
                    <a:lnTo>
                      <a:pt x="1776096" y="908835"/>
                    </a:lnTo>
                    <a:lnTo>
                      <a:pt x="1775779" y="916130"/>
                    </a:lnTo>
                    <a:lnTo>
                      <a:pt x="1774827" y="923424"/>
                    </a:lnTo>
                    <a:lnTo>
                      <a:pt x="1773559" y="930401"/>
                    </a:lnTo>
                    <a:lnTo>
                      <a:pt x="1772290" y="937061"/>
                    </a:lnTo>
                    <a:lnTo>
                      <a:pt x="1770070" y="943721"/>
                    </a:lnTo>
                    <a:lnTo>
                      <a:pt x="1767850" y="950064"/>
                    </a:lnTo>
                    <a:lnTo>
                      <a:pt x="1765313" y="956724"/>
                    </a:lnTo>
                    <a:lnTo>
                      <a:pt x="1762776" y="962750"/>
                    </a:lnTo>
                    <a:lnTo>
                      <a:pt x="1759605" y="969093"/>
                    </a:lnTo>
                    <a:lnTo>
                      <a:pt x="1756116" y="975118"/>
                    </a:lnTo>
                    <a:lnTo>
                      <a:pt x="1752310" y="980510"/>
                    </a:lnTo>
                    <a:lnTo>
                      <a:pt x="1748187" y="986535"/>
                    </a:lnTo>
                    <a:lnTo>
                      <a:pt x="1744382" y="991610"/>
                    </a:lnTo>
                    <a:lnTo>
                      <a:pt x="1739942" y="997001"/>
                    </a:lnTo>
                    <a:lnTo>
                      <a:pt x="1735184" y="1001758"/>
                    </a:lnTo>
                    <a:lnTo>
                      <a:pt x="1730110" y="1006516"/>
                    </a:lnTo>
                    <a:lnTo>
                      <a:pt x="1725036" y="1010638"/>
                    </a:lnTo>
                    <a:lnTo>
                      <a:pt x="1719644" y="1015078"/>
                    </a:lnTo>
                    <a:lnTo>
                      <a:pt x="1714253" y="1018884"/>
                    </a:lnTo>
                    <a:lnTo>
                      <a:pt x="1708227" y="1022690"/>
                    </a:lnTo>
                    <a:lnTo>
                      <a:pt x="1702519" y="1025861"/>
                    </a:lnTo>
                    <a:lnTo>
                      <a:pt x="1696493" y="1029033"/>
                    </a:lnTo>
                    <a:lnTo>
                      <a:pt x="1690150" y="1032204"/>
                    </a:lnTo>
                    <a:lnTo>
                      <a:pt x="1683807" y="1034741"/>
                    </a:lnTo>
                    <a:lnTo>
                      <a:pt x="1677147" y="1036644"/>
                    </a:lnTo>
                    <a:lnTo>
                      <a:pt x="1670487" y="1038547"/>
                    </a:lnTo>
                    <a:lnTo>
                      <a:pt x="1663827" y="1040133"/>
                    </a:lnTo>
                    <a:lnTo>
                      <a:pt x="1656533" y="1041401"/>
                    </a:lnTo>
                    <a:lnTo>
                      <a:pt x="1649556" y="1042353"/>
                    </a:lnTo>
                    <a:lnTo>
                      <a:pt x="1642579" y="1042987"/>
                    </a:lnTo>
                    <a:lnTo>
                      <a:pt x="1635284" y="1042987"/>
                    </a:lnTo>
                    <a:lnTo>
                      <a:pt x="1627990" y="1042987"/>
                    </a:lnTo>
                    <a:lnTo>
                      <a:pt x="1620696" y="1042353"/>
                    </a:lnTo>
                    <a:lnTo>
                      <a:pt x="1613401" y="1041401"/>
                    </a:lnTo>
                    <a:lnTo>
                      <a:pt x="1606424" y="1040133"/>
                    </a:lnTo>
                    <a:lnTo>
                      <a:pt x="1599764" y="1038547"/>
                    </a:lnTo>
                    <a:lnTo>
                      <a:pt x="1593104" y="1036644"/>
                    </a:lnTo>
                    <a:lnTo>
                      <a:pt x="1586761" y="1034741"/>
                    </a:lnTo>
                    <a:lnTo>
                      <a:pt x="1580101" y="1032204"/>
                    </a:lnTo>
                    <a:lnTo>
                      <a:pt x="1574075" y="1029033"/>
                    </a:lnTo>
                    <a:lnTo>
                      <a:pt x="1567733" y="1025861"/>
                    </a:lnTo>
                    <a:lnTo>
                      <a:pt x="1562024" y="1022690"/>
                    </a:lnTo>
                    <a:lnTo>
                      <a:pt x="1556315" y="1018884"/>
                    </a:lnTo>
                    <a:lnTo>
                      <a:pt x="1550290" y="1015078"/>
                    </a:lnTo>
                    <a:lnTo>
                      <a:pt x="1545215" y="1010638"/>
                    </a:lnTo>
                    <a:lnTo>
                      <a:pt x="1540141" y="1006516"/>
                    </a:lnTo>
                    <a:lnTo>
                      <a:pt x="1535067" y="1001758"/>
                    </a:lnTo>
                    <a:lnTo>
                      <a:pt x="1530310" y="997001"/>
                    </a:lnTo>
                    <a:lnTo>
                      <a:pt x="1526187" y="991610"/>
                    </a:lnTo>
                    <a:lnTo>
                      <a:pt x="1521747" y="986535"/>
                    </a:lnTo>
                    <a:lnTo>
                      <a:pt x="1517624" y="980510"/>
                    </a:lnTo>
                    <a:lnTo>
                      <a:pt x="1514135" y="975118"/>
                    </a:lnTo>
                    <a:lnTo>
                      <a:pt x="1510964" y="969093"/>
                    </a:lnTo>
                    <a:lnTo>
                      <a:pt x="1507792" y="962750"/>
                    </a:lnTo>
                    <a:lnTo>
                      <a:pt x="1504621" y="956724"/>
                    </a:lnTo>
                    <a:lnTo>
                      <a:pt x="1502084" y="950064"/>
                    </a:lnTo>
                    <a:lnTo>
                      <a:pt x="1500181" y="943721"/>
                    </a:lnTo>
                    <a:lnTo>
                      <a:pt x="1498278" y="937061"/>
                    </a:lnTo>
                    <a:lnTo>
                      <a:pt x="1496692" y="930401"/>
                    </a:lnTo>
                    <a:lnTo>
                      <a:pt x="1495424" y="923424"/>
                    </a:lnTo>
                    <a:lnTo>
                      <a:pt x="1494472" y="916130"/>
                    </a:lnTo>
                    <a:lnTo>
                      <a:pt x="1493838" y="908835"/>
                    </a:lnTo>
                    <a:lnTo>
                      <a:pt x="1493838" y="901541"/>
                    </a:lnTo>
                    <a:lnTo>
                      <a:pt x="1493838" y="894247"/>
                    </a:lnTo>
                    <a:lnTo>
                      <a:pt x="1494472" y="887270"/>
                    </a:lnTo>
                    <a:lnTo>
                      <a:pt x="1495424" y="880292"/>
                    </a:lnTo>
                    <a:lnTo>
                      <a:pt x="1496692" y="873315"/>
                    </a:lnTo>
                    <a:lnTo>
                      <a:pt x="1498278" y="866338"/>
                    </a:lnTo>
                    <a:lnTo>
                      <a:pt x="1500181" y="859678"/>
                    </a:lnTo>
                    <a:lnTo>
                      <a:pt x="1502084" y="853018"/>
                    </a:lnTo>
                    <a:lnTo>
                      <a:pt x="1504621" y="846675"/>
                    </a:lnTo>
                    <a:lnTo>
                      <a:pt x="1507792" y="840332"/>
                    </a:lnTo>
                    <a:lnTo>
                      <a:pt x="1510964" y="834307"/>
                    </a:lnTo>
                    <a:lnTo>
                      <a:pt x="1514135" y="828281"/>
                    </a:lnTo>
                    <a:lnTo>
                      <a:pt x="1517624" y="822572"/>
                    </a:lnTo>
                    <a:lnTo>
                      <a:pt x="1521747" y="817181"/>
                    </a:lnTo>
                    <a:lnTo>
                      <a:pt x="1526187" y="811789"/>
                    </a:lnTo>
                    <a:lnTo>
                      <a:pt x="1530310" y="806715"/>
                    </a:lnTo>
                    <a:lnTo>
                      <a:pt x="1535067" y="801641"/>
                    </a:lnTo>
                    <a:lnTo>
                      <a:pt x="1540141" y="796884"/>
                    </a:lnTo>
                    <a:lnTo>
                      <a:pt x="1545215" y="792444"/>
                    </a:lnTo>
                    <a:lnTo>
                      <a:pt x="1550290" y="788638"/>
                    </a:lnTo>
                    <a:lnTo>
                      <a:pt x="1556315" y="784515"/>
                    </a:lnTo>
                    <a:lnTo>
                      <a:pt x="1562024" y="781026"/>
                    </a:lnTo>
                    <a:lnTo>
                      <a:pt x="1567733" y="777221"/>
                    </a:lnTo>
                    <a:lnTo>
                      <a:pt x="1574075" y="774049"/>
                    </a:lnTo>
                    <a:lnTo>
                      <a:pt x="1580101" y="771512"/>
                    </a:lnTo>
                    <a:lnTo>
                      <a:pt x="1586761" y="768975"/>
                    </a:lnTo>
                    <a:lnTo>
                      <a:pt x="1593104" y="766755"/>
                    </a:lnTo>
                    <a:lnTo>
                      <a:pt x="1599764" y="764535"/>
                    </a:lnTo>
                    <a:lnTo>
                      <a:pt x="1606424" y="763266"/>
                    </a:lnTo>
                    <a:lnTo>
                      <a:pt x="1613401" y="761998"/>
                    </a:lnTo>
                    <a:lnTo>
                      <a:pt x="1620696" y="761046"/>
                    </a:lnTo>
                    <a:lnTo>
                      <a:pt x="1627990" y="760729"/>
                    </a:lnTo>
                    <a:lnTo>
                      <a:pt x="1635284" y="760412"/>
                    </a:lnTo>
                    <a:close/>
                    <a:moveTo>
                      <a:pt x="221616" y="760412"/>
                    </a:moveTo>
                    <a:lnTo>
                      <a:pt x="228934" y="760729"/>
                    </a:lnTo>
                    <a:lnTo>
                      <a:pt x="235935" y="761046"/>
                    </a:lnTo>
                    <a:lnTo>
                      <a:pt x="243254" y="761998"/>
                    </a:lnTo>
                    <a:lnTo>
                      <a:pt x="249936" y="763266"/>
                    </a:lnTo>
                    <a:lnTo>
                      <a:pt x="256937" y="764535"/>
                    </a:lnTo>
                    <a:lnTo>
                      <a:pt x="263938" y="766755"/>
                    </a:lnTo>
                    <a:lnTo>
                      <a:pt x="270302" y="768975"/>
                    </a:lnTo>
                    <a:lnTo>
                      <a:pt x="276666" y="771512"/>
                    </a:lnTo>
                    <a:lnTo>
                      <a:pt x="283030" y="774049"/>
                    </a:lnTo>
                    <a:lnTo>
                      <a:pt x="289395" y="777221"/>
                    </a:lnTo>
                    <a:lnTo>
                      <a:pt x="295122" y="781026"/>
                    </a:lnTo>
                    <a:lnTo>
                      <a:pt x="300850" y="784515"/>
                    </a:lnTo>
                    <a:lnTo>
                      <a:pt x="306260" y="788638"/>
                    </a:lnTo>
                    <a:lnTo>
                      <a:pt x="311988" y="792444"/>
                    </a:lnTo>
                    <a:lnTo>
                      <a:pt x="317079" y="796884"/>
                    </a:lnTo>
                    <a:lnTo>
                      <a:pt x="321534" y="801641"/>
                    </a:lnTo>
                    <a:lnTo>
                      <a:pt x="326307" y="806715"/>
                    </a:lnTo>
                    <a:lnTo>
                      <a:pt x="331080" y="811789"/>
                    </a:lnTo>
                    <a:lnTo>
                      <a:pt x="335217" y="817181"/>
                    </a:lnTo>
                    <a:lnTo>
                      <a:pt x="339036" y="822572"/>
                    </a:lnTo>
                    <a:lnTo>
                      <a:pt x="342854" y="828281"/>
                    </a:lnTo>
                    <a:lnTo>
                      <a:pt x="346355" y="834307"/>
                    </a:lnTo>
                    <a:lnTo>
                      <a:pt x="349219" y="840332"/>
                    </a:lnTo>
                    <a:lnTo>
                      <a:pt x="352082" y="846675"/>
                    </a:lnTo>
                    <a:lnTo>
                      <a:pt x="354628" y="853018"/>
                    </a:lnTo>
                    <a:lnTo>
                      <a:pt x="356856" y="859678"/>
                    </a:lnTo>
                    <a:lnTo>
                      <a:pt x="359083" y="866338"/>
                    </a:lnTo>
                    <a:lnTo>
                      <a:pt x="360674" y="873315"/>
                    </a:lnTo>
                    <a:lnTo>
                      <a:pt x="361629" y="880292"/>
                    </a:lnTo>
                    <a:lnTo>
                      <a:pt x="362902" y="887270"/>
                    </a:lnTo>
                    <a:lnTo>
                      <a:pt x="363220" y="894247"/>
                    </a:lnTo>
                    <a:lnTo>
                      <a:pt x="363538" y="901541"/>
                    </a:lnTo>
                    <a:lnTo>
                      <a:pt x="363220" y="908835"/>
                    </a:lnTo>
                    <a:lnTo>
                      <a:pt x="362902" y="916130"/>
                    </a:lnTo>
                    <a:lnTo>
                      <a:pt x="361629" y="923424"/>
                    </a:lnTo>
                    <a:lnTo>
                      <a:pt x="360674" y="930401"/>
                    </a:lnTo>
                    <a:lnTo>
                      <a:pt x="359083" y="937061"/>
                    </a:lnTo>
                    <a:lnTo>
                      <a:pt x="356856" y="943721"/>
                    </a:lnTo>
                    <a:lnTo>
                      <a:pt x="354628" y="950064"/>
                    </a:lnTo>
                    <a:lnTo>
                      <a:pt x="352082" y="956724"/>
                    </a:lnTo>
                    <a:lnTo>
                      <a:pt x="349219" y="962750"/>
                    </a:lnTo>
                    <a:lnTo>
                      <a:pt x="346355" y="969093"/>
                    </a:lnTo>
                    <a:lnTo>
                      <a:pt x="342854" y="975118"/>
                    </a:lnTo>
                    <a:lnTo>
                      <a:pt x="339036" y="980510"/>
                    </a:lnTo>
                    <a:lnTo>
                      <a:pt x="335217" y="986535"/>
                    </a:lnTo>
                    <a:lnTo>
                      <a:pt x="331080" y="991610"/>
                    </a:lnTo>
                    <a:lnTo>
                      <a:pt x="326307" y="997001"/>
                    </a:lnTo>
                    <a:lnTo>
                      <a:pt x="321534" y="1001758"/>
                    </a:lnTo>
                    <a:lnTo>
                      <a:pt x="317079" y="1006516"/>
                    </a:lnTo>
                    <a:lnTo>
                      <a:pt x="311988" y="1010638"/>
                    </a:lnTo>
                    <a:lnTo>
                      <a:pt x="306260" y="1015078"/>
                    </a:lnTo>
                    <a:lnTo>
                      <a:pt x="300850" y="1018884"/>
                    </a:lnTo>
                    <a:lnTo>
                      <a:pt x="295122" y="1022690"/>
                    </a:lnTo>
                    <a:lnTo>
                      <a:pt x="289395" y="1025861"/>
                    </a:lnTo>
                    <a:lnTo>
                      <a:pt x="283030" y="1029033"/>
                    </a:lnTo>
                    <a:lnTo>
                      <a:pt x="276666" y="1032204"/>
                    </a:lnTo>
                    <a:lnTo>
                      <a:pt x="270302" y="1034741"/>
                    </a:lnTo>
                    <a:lnTo>
                      <a:pt x="263938" y="1036644"/>
                    </a:lnTo>
                    <a:lnTo>
                      <a:pt x="256937" y="1038547"/>
                    </a:lnTo>
                    <a:lnTo>
                      <a:pt x="249936" y="1040133"/>
                    </a:lnTo>
                    <a:lnTo>
                      <a:pt x="243254" y="1041401"/>
                    </a:lnTo>
                    <a:lnTo>
                      <a:pt x="235935" y="1042353"/>
                    </a:lnTo>
                    <a:lnTo>
                      <a:pt x="228934" y="1042987"/>
                    </a:lnTo>
                    <a:lnTo>
                      <a:pt x="221616" y="1042987"/>
                    </a:lnTo>
                    <a:lnTo>
                      <a:pt x="213978" y="1042987"/>
                    </a:lnTo>
                    <a:lnTo>
                      <a:pt x="207296" y="1042353"/>
                    </a:lnTo>
                    <a:lnTo>
                      <a:pt x="199977" y="1041401"/>
                    </a:lnTo>
                    <a:lnTo>
                      <a:pt x="192977" y="1040133"/>
                    </a:lnTo>
                    <a:lnTo>
                      <a:pt x="185976" y="1038547"/>
                    </a:lnTo>
                    <a:lnTo>
                      <a:pt x="179612" y="1036644"/>
                    </a:lnTo>
                    <a:lnTo>
                      <a:pt x="172611" y="1034741"/>
                    </a:lnTo>
                    <a:lnTo>
                      <a:pt x="166565" y="1032204"/>
                    </a:lnTo>
                    <a:lnTo>
                      <a:pt x="159883" y="1029033"/>
                    </a:lnTo>
                    <a:lnTo>
                      <a:pt x="154155" y="1025861"/>
                    </a:lnTo>
                    <a:lnTo>
                      <a:pt x="147791" y="1022690"/>
                    </a:lnTo>
                    <a:lnTo>
                      <a:pt x="142063" y="1018884"/>
                    </a:lnTo>
                    <a:lnTo>
                      <a:pt x="136653" y="1015078"/>
                    </a:lnTo>
                    <a:lnTo>
                      <a:pt x="131243" y="1010638"/>
                    </a:lnTo>
                    <a:lnTo>
                      <a:pt x="126152" y="1006516"/>
                    </a:lnTo>
                    <a:lnTo>
                      <a:pt x="121379" y="1001758"/>
                    </a:lnTo>
                    <a:lnTo>
                      <a:pt x="116606" y="997001"/>
                    </a:lnTo>
                    <a:lnTo>
                      <a:pt x="111833" y="991610"/>
                    </a:lnTo>
                    <a:lnTo>
                      <a:pt x="108014" y="986535"/>
                    </a:lnTo>
                    <a:lnTo>
                      <a:pt x="103877" y="980510"/>
                    </a:lnTo>
                    <a:lnTo>
                      <a:pt x="100377" y="975118"/>
                    </a:lnTo>
                    <a:lnTo>
                      <a:pt x="96558" y="969093"/>
                    </a:lnTo>
                    <a:lnTo>
                      <a:pt x="93694" y="962750"/>
                    </a:lnTo>
                    <a:lnTo>
                      <a:pt x="90831" y="956724"/>
                    </a:lnTo>
                    <a:lnTo>
                      <a:pt x="88285" y="950064"/>
                    </a:lnTo>
                    <a:lnTo>
                      <a:pt x="86057" y="943721"/>
                    </a:lnTo>
                    <a:lnTo>
                      <a:pt x="84148" y="937061"/>
                    </a:lnTo>
                    <a:lnTo>
                      <a:pt x="82557" y="930401"/>
                    </a:lnTo>
                    <a:lnTo>
                      <a:pt x="81284" y="923424"/>
                    </a:lnTo>
                    <a:lnTo>
                      <a:pt x="80330" y="916130"/>
                    </a:lnTo>
                    <a:lnTo>
                      <a:pt x="80011" y="908835"/>
                    </a:lnTo>
                    <a:lnTo>
                      <a:pt x="79375" y="901541"/>
                    </a:lnTo>
                    <a:lnTo>
                      <a:pt x="80011" y="894247"/>
                    </a:lnTo>
                    <a:lnTo>
                      <a:pt x="80330" y="887270"/>
                    </a:lnTo>
                    <a:lnTo>
                      <a:pt x="81284" y="880292"/>
                    </a:lnTo>
                    <a:lnTo>
                      <a:pt x="82557" y="873315"/>
                    </a:lnTo>
                    <a:lnTo>
                      <a:pt x="84148" y="866338"/>
                    </a:lnTo>
                    <a:lnTo>
                      <a:pt x="86057" y="859678"/>
                    </a:lnTo>
                    <a:lnTo>
                      <a:pt x="88285" y="853018"/>
                    </a:lnTo>
                    <a:lnTo>
                      <a:pt x="90831" y="846675"/>
                    </a:lnTo>
                    <a:lnTo>
                      <a:pt x="93694" y="840332"/>
                    </a:lnTo>
                    <a:lnTo>
                      <a:pt x="96558" y="834307"/>
                    </a:lnTo>
                    <a:lnTo>
                      <a:pt x="100377" y="828281"/>
                    </a:lnTo>
                    <a:lnTo>
                      <a:pt x="103877" y="822572"/>
                    </a:lnTo>
                    <a:lnTo>
                      <a:pt x="108014" y="817181"/>
                    </a:lnTo>
                    <a:lnTo>
                      <a:pt x="111833" y="811789"/>
                    </a:lnTo>
                    <a:lnTo>
                      <a:pt x="116606" y="806715"/>
                    </a:lnTo>
                    <a:lnTo>
                      <a:pt x="121379" y="801641"/>
                    </a:lnTo>
                    <a:lnTo>
                      <a:pt x="126152" y="796884"/>
                    </a:lnTo>
                    <a:lnTo>
                      <a:pt x="131243" y="792444"/>
                    </a:lnTo>
                    <a:lnTo>
                      <a:pt x="136653" y="788638"/>
                    </a:lnTo>
                    <a:lnTo>
                      <a:pt x="142063" y="784515"/>
                    </a:lnTo>
                    <a:lnTo>
                      <a:pt x="147791" y="781026"/>
                    </a:lnTo>
                    <a:lnTo>
                      <a:pt x="154155" y="777221"/>
                    </a:lnTo>
                    <a:lnTo>
                      <a:pt x="159883" y="774049"/>
                    </a:lnTo>
                    <a:lnTo>
                      <a:pt x="166565" y="771512"/>
                    </a:lnTo>
                    <a:lnTo>
                      <a:pt x="172611" y="768975"/>
                    </a:lnTo>
                    <a:lnTo>
                      <a:pt x="179612" y="766755"/>
                    </a:lnTo>
                    <a:lnTo>
                      <a:pt x="185976" y="764535"/>
                    </a:lnTo>
                    <a:lnTo>
                      <a:pt x="192977" y="763266"/>
                    </a:lnTo>
                    <a:lnTo>
                      <a:pt x="199977" y="761998"/>
                    </a:lnTo>
                    <a:lnTo>
                      <a:pt x="207296" y="761046"/>
                    </a:lnTo>
                    <a:lnTo>
                      <a:pt x="213978" y="760729"/>
                    </a:lnTo>
                    <a:lnTo>
                      <a:pt x="221616" y="760412"/>
                    </a:lnTo>
                    <a:close/>
                    <a:moveTo>
                      <a:pt x="1403413" y="254952"/>
                    </a:moveTo>
                    <a:lnTo>
                      <a:pt x="1403413" y="450215"/>
                    </a:lnTo>
                    <a:lnTo>
                      <a:pt x="1774869" y="450215"/>
                    </a:lnTo>
                    <a:lnTo>
                      <a:pt x="1729073" y="258444"/>
                    </a:lnTo>
                    <a:lnTo>
                      <a:pt x="1403413" y="254952"/>
                    </a:lnTo>
                    <a:close/>
                    <a:moveTo>
                      <a:pt x="1365250" y="217487"/>
                    </a:moveTo>
                    <a:lnTo>
                      <a:pt x="1766918" y="217487"/>
                    </a:lnTo>
                    <a:lnTo>
                      <a:pt x="1886179" y="749300"/>
                    </a:lnTo>
                    <a:lnTo>
                      <a:pt x="1939925" y="749300"/>
                    </a:lnTo>
                    <a:lnTo>
                      <a:pt x="1939925" y="860425"/>
                    </a:lnTo>
                    <a:lnTo>
                      <a:pt x="1886179" y="860425"/>
                    </a:lnTo>
                    <a:lnTo>
                      <a:pt x="1792043" y="860425"/>
                    </a:lnTo>
                    <a:lnTo>
                      <a:pt x="1790134" y="854075"/>
                    </a:lnTo>
                    <a:lnTo>
                      <a:pt x="1788226" y="847408"/>
                    </a:lnTo>
                    <a:lnTo>
                      <a:pt x="1785682" y="841375"/>
                    </a:lnTo>
                    <a:lnTo>
                      <a:pt x="1783138" y="835025"/>
                    </a:lnTo>
                    <a:lnTo>
                      <a:pt x="1779958" y="829310"/>
                    </a:lnTo>
                    <a:lnTo>
                      <a:pt x="1777095" y="823595"/>
                    </a:lnTo>
                    <a:lnTo>
                      <a:pt x="1773915" y="817563"/>
                    </a:lnTo>
                    <a:lnTo>
                      <a:pt x="1770417" y="812165"/>
                    </a:lnTo>
                    <a:lnTo>
                      <a:pt x="1766600" y="806768"/>
                    </a:lnTo>
                    <a:lnTo>
                      <a:pt x="1762784" y="801688"/>
                    </a:lnTo>
                    <a:lnTo>
                      <a:pt x="1758650" y="796608"/>
                    </a:lnTo>
                    <a:lnTo>
                      <a:pt x="1754197" y="791528"/>
                    </a:lnTo>
                    <a:lnTo>
                      <a:pt x="1749427" y="786765"/>
                    </a:lnTo>
                    <a:lnTo>
                      <a:pt x="1744975" y="782320"/>
                    </a:lnTo>
                    <a:lnTo>
                      <a:pt x="1740204" y="778193"/>
                    </a:lnTo>
                    <a:lnTo>
                      <a:pt x="1735116" y="774065"/>
                    </a:lnTo>
                    <a:lnTo>
                      <a:pt x="1730027" y="770255"/>
                    </a:lnTo>
                    <a:lnTo>
                      <a:pt x="1724621" y="766445"/>
                    </a:lnTo>
                    <a:lnTo>
                      <a:pt x="1718578" y="762953"/>
                    </a:lnTo>
                    <a:lnTo>
                      <a:pt x="1713172" y="759460"/>
                    </a:lnTo>
                    <a:lnTo>
                      <a:pt x="1707447" y="756285"/>
                    </a:lnTo>
                    <a:lnTo>
                      <a:pt x="1701087" y="753745"/>
                    </a:lnTo>
                    <a:lnTo>
                      <a:pt x="1695044" y="750887"/>
                    </a:lnTo>
                    <a:lnTo>
                      <a:pt x="1689002" y="748665"/>
                    </a:lnTo>
                    <a:lnTo>
                      <a:pt x="1682641" y="746442"/>
                    </a:lnTo>
                    <a:lnTo>
                      <a:pt x="1676281" y="744855"/>
                    </a:lnTo>
                    <a:lnTo>
                      <a:pt x="1669602" y="743267"/>
                    </a:lnTo>
                    <a:lnTo>
                      <a:pt x="1663242" y="741680"/>
                    </a:lnTo>
                    <a:lnTo>
                      <a:pt x="1656245" y="741045"/>
                    </a:lnTo>
                    <a:lnTo>
                      <a:pt x="1649248" y="740410"/>
                    </a:lnTo>
                    <a:lnTo>
                      <a:pt x="1642252" y="739775"/>
                    </a:lnTo>
                    <a:lnTo>
                      <a:pt x="1635573" y="739775"/>
                    </a:lnTo>
                    <a:lnTo>
                      <a:pt x="1628577" y="739775"/>
                    </a:lnTo>
                    <a:lnTo>
                      <a:pt x="1621262" y="740410"/>
                    </a:lnTo>
                    <a:lnTo>
                      <a:pt x="1614901" y="741045"/>
                    </a:lnTo>
                    <a:lnTo>
                      <a:pt x="1607905" y="741680"/>
                    </a:lnTo>
                    <a:lnTo>
                      <a:pt x="1601226" y="743267"/>
                    </a:lnTo>
                    <a:lnTo>
                      <a:pt x="1594866" y="744855"/>
                    </a:lnTo>
                    <a:lnTo>
                      <a:pt x="1588187" y="746442"/>
                    </a:lnTo>
                    <a:lnTo>
                      <a:pt x="1581827" y="748665"/>
                    </a:lnTo>
                    <a:lnTo>
                      <a:pt x="1575466" y="750887"/>
                    </a:lnTo>
                    <a:lnTo>
                      <a:pt x="1569423" y="753745"/>
                    </a:lnTo>
                    <a:lnTo>
                      <a:pt x="1563381" y="756285"/>
                    </a:lnTo>
                    <a:lnTo>
                      <a:pt x="1557656" y="759460"/>
                    </a:lnTo>
                    <a:lnTo>
                      <a:pt x="1551932" y="762953"/>
                    </a:lnTo>
                    <a:lnTo>
                      <a:pt x="1546526" y="766445"/>
                    </a:lnTo>
                    <a:lnTo>
                      <a:pt x="1541119" y="770255"/>
                    </a:lnTo>
                    <a:lnTo>
                      <a:pt x="1536031" y="774065"/>
                    </a:lnTo>
                    <a:lnTo>
                      <a:pt x="1530942" y="778193"/>
                    </a:lnTo>
                    <a:lnTo>
                      <a:pt x="1525854" y="782320"/>
                    </a:lnTo>
                    <a:lnTo>
                      <a:pt x="1521083" y="786765"/>
                    </a:lnTo>
                    <a:lnTo>
                      <a:pt x="1516631" y="791528"/>
                    </a:lnTo>
                    <a:lnTo>
                      <a:pt x="1512179" y="796608"/>
                    </a:lnTo>
                    <a:lnTo>
                      <a:pt x="1508044" y="801688"/>
                    </a:lnTo>
                    <a:lnTo>
                      <a:pt x="1504228" y="806768"/>
                    </a:lnTo>
                    <a:lnTo>
                      <a:pt x="1500412" y="812165"/>
                    </a:lnTo>
                    <a:lnTo>
                      <a:pt x="1496913" y="817563"/>
                    </a:lnTo>
                    <a:lnTo>
                      <a:pt x="1493733" y="823595"/>
                    </a:lnTo>
                    <a:lnTo>
                      <a:pt x="1490553" y="829310"/>
                    </a:lnTo>
                    <a:lnTo>
                      <a:pt x="1487690" y="835025"/>
                    </a:lnTo>
                    <a:lnTo>
                      <a:pt x="1485146" y="841375"/>
                    </a:lnTo>
                    <a:lnTo>
                      <a:pt x="1482920" y="847408"/>
                    </a:lnTo>
                    <a:lnTo>
                      <a:pt x="1480694" y="854075"/>
                    </a:lnTo>
                    <a:lnTo>
                      <a:pt x="1478786" y="860425"/>
                    </a:lnTo>
                    <a:lnTo>
                      <a:pt x="1365250" y="860425"/>
                    </a:lnTo>
                    <a:lnTo>
                      <a:pt x="1365250" y="217487"/>
                    </a:lnTo>
                    <a:close/>
                    <a:moveTo>
                      <a:pt x="0" y="0"/>
                    </a:moveTo>
                    <a:lnTo>
                      <a:pt x="1312863" y="0"/>
                    </a:lnTo>
                    <a:lnTo>
                      <a:pt x="1312863" y="860425"/>
                    </a:lnTo>
                    <a:lnTo>
                      <a:pt x="378643" y="860425"/>
                    </a:lnTo>
                    <a:lnTo>
                      <a:pt x="376737" y="854077"/>
                    </a:lnTo>
                    <a:lnTo>
                      <a:pt x="374514" y="847412"/>
                    </a:lnTo>
                    <a:lnTo>
                      <a:pt x="371973" y="841382"/>
                    </a:lnTo>
                    <a:lnTo>
                      <a:pt x="369431" y="835034"/>
                    </a:lnTo>
                    <a:lnTo>
                      <a:pt x="366572" y="829322"/>
                    </a:lnTo>
                    <a:lnTo>
                      <a:pt x="363713" y="823609"/>
                    </a:lnTo>
                    <a:lnTo>
                      <a:pt x="360537" y="817578"/>
                    </a:lnTo>
                    <a:lnTo>
                      <a:pt x="356725" y="812183"/>
                    </a:lnTo>
                    <a:lnTo>
                      <a:pt x="353231" y="806787"/>
                    </a:lnTo>
                    <a:lnTo>
                      <a:pt x="349101" y="801709"/>
                    </a:lnTo>
                    <a:lnTo>
                      <a:pt x="344654" y="796631"/>
                    </a:lnTo>
                    <a:lnTo>
                      <a:pt x="340842" y="791553"/>
                    </a:lnTo>
                    <a:lnTo>
                      <a:pt x="336078" y="786792"/>
                    </a:lnTo>
                    <a:lnTo>
                      <a:pt x="331313" y="782349"/>
                    </a:lnTo>
                    <a:lnTo>
                      <a:pt x="326548" y="778223"/>
                    </a:lnTo>
                    <a:lnTo>
                      <a:pt x="321466" y="774097"/>
                    </a:lnTo>
                    <a:lnTo>
                      <a:pt x="316065" y="770288"/>
                    </a:lnTo>
                    <a:lnTo>
                      <a:pt x="310665" y="766480"/>
                    </a:lnTo>
                    <a:lnTo>
                      <a:pt x="305265" y="762989"/>
                    </a:lnTo>
                    <a:lnTo>
                      <a:pt x="299547" y="759497"/>
                    </a:lnTo>
                    <a:lnTo>
                      <a:pt x="293512" y="756323"/>
                    </a:lnTo>
                    <a:lnTo>
                      <a:pt x="287794" y="753784"/>
                    </a:lnTo>
                    <a:lnTo>
                      <a:pt x="281759" y="750928"/>
                    </a:lnTo>
                    <a:lnTo>
                      <a:pt x="275406" y="748706"/>
                    </a:lnTo>
                    <a:lnTo>
                      <a:pt x="269053" y="746484"/>
                    </a:lnTo>
                    <a:lnTo>
                      <a:pt x="262700" y="744898"/>
                    </a:lnTo>
                    <a:lnTo>
                      <a:pt x="256347" y="743311"/>
                    </a:lnTo>
                    <a:lnTo>
                      <a:pt x="249358" y="741724"/>
                    </a:lnTo>
                    <a:lnTo>
                      <a:pt x="242687" y="741089"/>
                    </a:lnTo>
                    <a:lnTo>
                      <a:pt x="236017" y="740454"/>
                    </a:lnTo>
                    <a:lnTo>
                      <a:pt x="229028" y="739819"/>
                    </a:lnTo>
                    <a:lnTo>
                      <a:pt x="222040" y="739819"/>
                    </a:lnTo>
                    <a:lnTo>
                      <a:pt x="214734" y="739819"/>
                    </a:lnTo>
                    <a:lnTo>
                      <a:pt x="208063" y="740454"/>
                    </a:lnTo>
                    <a:lnTo>
                      <a:pt x="201075" y="741089"/>
                    </a:lnTo>
                    <a:lnTo>
                      <a:pt x="194404" y="741724"/>
                    </a:lnTo>
                    <a:lnTo>
                      <a:pt x="187733" y="743311"/>
                    </a:lnTo>
                    <a:lnTo>
                      <a:pt x="181063" y="744898"/>
                    </a:lnTo>
                    <a:lnTo>
                      <a:pt x="175027" y="746484"/>
                    </a:lnTo>
                    <a:lnTo>
                      <a:pt x="168356" y="748706"/>
                    </a:lnTo>
                    <a:lnTo>
                      <a:pt x="162321" y="750928"/>
                    </a:lnTo>
                    <a:lnTo>
                      <a:pt x="155968" y="753784"/>
                    </a:lnTo>
                    <a:lnTo>
                      <a:pt x="150250" y="756323"/>
                    </a:lnTo>
                    <a:lnTo>
                      <a:pt x="144532" y="759497"/>
                    </a:lnTo>
                    <a:lnTo>
                      <a:pt x="138497" y="762989"/>
                    </a:lnTo>
                    <a:lnTo>
                      <a:pt x="133097" y="766480"/>
                    </a:lnTo>
                    <a:lnTo>
                      <a:pt x="127697" y="770288"/>
                    </a:lnTo>
                    <a:lnTo>
                      <a:pt x="122297" y="774097"/>
                    </a:lnTo>
                    <a:lnTo>
                      <a:pt x="117532" y="778223"/>
                    </a:lnTo>
                    <a:lnTo>
                      <a:pt x="112449" y="782349"/>
                    </a:lnTo>
                    <a:lnTo>
                      <a:pt x="107685" y="786792"/>
                    </a:lnTo>
                    <a:lnTo>
                      <a:pt x="103555" y="791553"/>
                    </a:lnTo>
                    <a:lnTo>
                      <a:pt x="99108" y="796631"/>
                    </a:lnTo>
                    <a:lnTo>
                      <a:pt x="94661" y="801709"/>
                    </a:lnTo>
                    <a:lnTo>
                      <a:pt x="90849" y="806787"/>
                    </a:lnTo>
                    <a:lnTo>
                      <a:pt x="87037" y="812183"/>
                    </a:lnTo>
                    <a:lnTo>
                      <a:pt x="83543" y="817578"/>
                    </a:lnTo>
                    <a:lnTo>
                      <a:pt x="80049" y="823609"/>
                    </a:lnTo>
                    <a:lnTo>
                      <a:pt x="77190" y="829322"/>
                    </a:lnTo>
                    <a:lnTo>
                      <a:pt x="74331" y="835034"/>
                    </a:lnTo>
                    <a:lnTo>
                      <a:pt x="71790" y="841382"/>
                    </a:lnTo>
                    <a:lnTo>
                      <a:pt x="69566" y="847412"/>
                    </a:lnTo>
                    <a:lnTo>
                      <a:pt x="67660" y="854077"/>
                    </a:lnTo>
                    <a:lnTo>
                      <a:pt x="65754" y="860425"/>
                    </a:lnTo>
                    <a:lnTo>
                      <a:pt x="0" y="8604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0" name="原创设计师QQ598969553      _2"/>
          <p:cNvSpPr>
            <a:spLocks noChangeArrowheads="1"/>
          </p:cNvSpPr>
          <p:nvPr/>
        </p:nvSpPr>
        <p:spPr bwMode="auto">
          <a:xfrm>
            <a:off x="2641257" y="553898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anose="020B0503020204020204" pitchFamily="34" charset="-122"/>
                <a:sym typeface="微软雅黑" pitchFamily="34" charset="-122"/>
              </a:rPr>
              <a:t>三、送货</a:t>
            </a:r>
            <a:r>
              <a:rPr lang="zh-CN" altLang="en-US" sz="2400" b="1" dirty="0">
                <a:latin typeface="微软雅黑" pitchFamily="34" charset="-122"/>
                <a:ea typeface="微软雅黑" panose="020B0503020204020204" pitchFamily="34" charset="-122"/>
                <a:sym typeface="微软雅黑" pitchFamily="34" charset="-122"/>
              </a:rPr>
              <a:t>入库</a:t>
            </a:r>
          </a:p>
        </p:txBody>
      </p:sp>
    </p:spTree>
    <p:extLst>
      <p:ext uri="{BB962C8B-B14F-4D97-AF65-F5344CB8AC3E}">
        <p14:creationId xmlns:p14="http://schemas.microsoft.com/office/powerpoint/2010/main" val="929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Text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Other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Other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SubTitle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Other"/>
  <p:tag name="MH_ORDER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Other"/>
  <p:tag name="MH_ORDER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Other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通用版">
  <a:themeElements>
    <a:clrScheme name="CAINIA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FF"/>
      </a:accent1>
      <a:accent2>
        <a:srgbClr val="66FF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0066FF"/>
            </a:gs>
            <a:gs pos="20000">
              <a:srgbClr val="0066FF"/>
            </a:gs>
            <a:gs pos="40000">
              <a:srgbClr val="0066FF">
                <a:alpha val="10000"/>
              </a:srgbClr>
            </a:gs>
            <a:gs pos="80000">
              <a:srgbClr val="0066FF">
                <a:alpha val="10000"/>
              </a:srgbClr>
            </a:gs>
            <a:gs pos="100000">
              <a:srgbClr val="0066FF"/>
            </a:gs>
          </a:gsLst>
          <a:lin ang="3600000" scaled="0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菜鸟2017宽屏版.potm" id="{6B77D837-CDE2-4862-BA20-B49760C6BFDA}" vid="{4F13A51A-23E2-49A1-ACFA-09F0208821F0}"/>
    </a:ext>
  </a:extLst>
</a:theme>
</file>

<file path=ppt/theme/theme2.xml><?xml version="1.0" encoding="utf-8"?>
<a:theme xmlns:a="http://schemas.openxmlformats.org/drawingml/2006/main" name="内部专用版">
  <a:themeElements>
    <a:clrScheme name="CAINIA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FF"/>
      </a:accent1>
      <a:accent2>
        <a:srgbClr val="66FF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0066FF"/>
            </a:gs>
            <a:gs pos="20000">
              <a:srgbClr val="0066FF"/>
            </a:gs>
            <a:gs pos="40000">
              <a:srgbClr val="0066FF">
                <a:alpha val="10000"/>
              </a:srgbClr>
            </a:gs>
            <a:gs pos="80000">
              <a:srgbClr val="0066FF">
                <a:alpha val="10000"/>
              </a:srgbClr>
            </a:gs>
            <a:gs pos="100000">
              <a:srgbClr val="0066FF"/>
            </a:gs>
          </a:gsLst>
          <a:lin ang="3600000" scaled="0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菜鸟2017宽屏版.potm" id="{6B77D837-CDE2-4862-BA20-B49760C6BFDA}" vid="{17A62659-8EE0-4379-A90B-0616EA5396B9}"/>
    </a:ext>
  </a:extLst>
</a:theme>
</file>

<file path=ppt/theme/theme3.xml><?xml version="1.0" encoding="utf-8"?>
<a:theme xmlns:a="http://schemas.openxmlformats.org/drawingml/2006/main" name="1_通用版">
  <a:themeElements>
    <a:clrScheme name="CAINIA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FF"/>
      </a:accent1>
      <a:accent2>
        <a:srgbClr val="66FF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0066FF"/>
            </a:gs>
            <a:gs pos="20000">
              <a:srgbClr val="0066FF"/>
            </a:gs>
            <a:gs pos="40000">
              <a:srgbClr val="0066FF">
                <a:alpha val="10000"/>
              </a:srgbClr>
            </a:gs>
            <a:gs pos="80000">
              <a:srgbClr val="0066FF">
                <a:alpha val="10000"/>
              </a:srgbClr>
            </a:gs>
            <a:gs pos="100000">
              <a:srgbClr val="0066FF"/>
            </a:gs>
          </a:gsLst>
          <a:lin ang="3600000" scaled="0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菜鸟2017宽屏版.potm" id="{6B77D837-CDE2-4862-BA20-B49760C6BFDA}" vid="{4F13A51A-23E2-49A1-ACFA-09F0208821F0}"/>
    </a:ext>
  </a:extLst>
</a:theme>
</file>

<file path=ppt/theme/theme4.xml><?xml version="1.0" encoding="utf-8"?>
<a:theme xmlns:a="http://schemas.openxmlformats.org/drawingml/2006/main" name="2_通用版">
  <a:themeElements>
    <a:clrScheme name="CAINIA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FF"/>
      </a:accent1>
      <a:accent2>
        <a:srgbClr val="66FF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ctr">
          <a:defRPr dirty="0" smtClean="0">
            <a:solidFill>
              <a:schemeClr val="tx1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菜鸟2017宽屏版.potm" id="{6B77D837-CDE2-4862-BA20-B49760C6BFDA}" vid="{4F13A51A-23E2-49A1-ACFA-09F0208821F0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菜鸟2017宽屏版</Template>
  <TotalTime>13046</TotalTime>
  <Words>1362</Words>
  <Application>Microsoft Macintosh PowerPoint</Application>
  <PresentationFormat>自定义</PresentationFormat>
  <Paragraphs>258</Paragraphs>
  <Slides>24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通用版</vt:lpstr>
      <vt:lpstr>内部专用版</vt:lpstr>
      <vt:lpstr>1_通用版</vt:lpstr>
      <vt:lpstr>2_通用版</vt:lpstr>
      <vt:lpstr>双十一入库准点专场培训</vt:lpstr>
      <vt:lpstr>PowerPoint 演示文稿</vt:lpstr>
      <vt:lpstr>PowerPoint 演示文稿</vt:lpstr>
      <vt:lpstr>PowerPoint 演示文稿</vt:lpstr>
      <vt:lpstr>路径：创建入库单:操作中心-仓储管理-入库单管理 </vt:lpstr>
      <vt:lpstr>二、非自动流转商家预约入库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Alibaba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菜鸟PPT模板 16:9宽屏版</dc:title>
  <dc:creator>陈娇娇</dc:creator>
  <cp:lastModifiedBy>狼鹰</cp:lastModifiedBy>
  <cp:revision>130</cp:revision>
  <dcterms:created xsi:type="dcterms:W3CDTF">2017-07-10T08:15:47Z</dcterms:created>
  <dcterms:modified xsi:type="dcterms:W3CDTF">2017-10-11T01:53:20Z</dcterms:modified>
</cp:coreProperties>
</file>