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85" r:id="rId3"/>
    <p:sldId id="286" r:id="rId4"/>
    <p:sldId id="277" r:id="rId5"/>
    <p:sldId id="264" r:id="rId6"/>
    <p:sldId id="283" r:id="rId7"/>
    <p:sldId id="267" r:id="rId8"/>
    <p:sldId id="266" r:id="rId9"/>
    <p:sldId id="270" r:id="rId10"/>
    <p:sldId id="271" r:id="rId11"/>
    <p:sldId id="273" r:id="rId12"/>
    <p:sldId id="28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69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E6D0C-CB43-492C-8C0B-85608E75B0A3}" type="doc">
      <dgm:prSet loTypeId="urn:microsoft.com/office/officeart/2005/8/layout/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zh-CN" altLang="en-US"/>
        </a:p>
      </dgm:t>
    </dgm:pt>
    <dgm:pt modelId="{130D78FF-87B3-4450-8755-1FC3D3F2846B}">
      <dgm:prSet phldrT="[文本]"/>
      <dgm:spPr/>
      <dgm:t>
        <a:bodyPr/>
        <a:lstStyle/>
        <a:p>
          <a:r>
            <a:rPr lang="zh-CN" altLang="en-US" dirty="0" smtClean="0"/>
            <a:t>商家创建增值单</a:t>
          </a:r>
          <a:r>
            <a:rPr lang="en-US" altLang="zh-CN" dirty="0" smtClean="0"/>
            <a:t>(BMS)</a:t>
          </a:r>
          <a:endParaRPr lang="zh-CN" altLang="en-US" dirty="0"/>
        </a:p>
      </dgm:t>
    </dgm:pt>
    <dgm:pt modelId="{4EA0A7C1-B5B0-46D9-9756-83C191508F36}" type="parTrans" cxnId="{1B83414C-6212-4CB9-AC52-89C3FCCB21C2}">
      <dgm:prSet/>
      <dgm:spPr/>
      <dgm:t>
        <a:bodyPr/>
        <a:lstStyle/>
        <a:p>
          <a:endParaRPr lang="zh-CN" altLang="en-US"/>
        </a:p>
      </dgm:t>
    </dgm:pt>
    <dgm:pt modelId="{4982C37B-82F0-4A2E-98E8-526ED0AE771F}" type="sibTrans" cxnId="{1B83414C-6212-4CB9-AC52-89C3FCCB21C2}">
      <dgm:prSet/>
      <dgm:spPr/>
      <dgm:t>
        <a:bodyPr/>
        <a:lstStyle/>
        <a:p>
          <a:endParaRPr lang="zh-CN" altLang="en-US"/>
        </a:p>
      </dgm:t>
    </dgm:pt>
    <dgm:pt modelId="{0ACA4082-0AE8-4ACF-9CD7-9991ACB99B30}">
      <dgm:prSet phldrT="[文本]"/>
      <dgm:spPr/>
      <dgm:t>
        <a:bodyPr/>
        <a:lstStyle/>
        <a:p>
          <a:r>
            <a:rPr lang="zh-CN" altLang="en-US" dirty="0" smtClean="0"/>
            <a:t>仓库接单</a:t>
          </a:r>
          <a:endParaRPr lang="zh-CN" altLang="en-US" dirty="0"/>
        </a:p>
      </dgm:t>
    </dgm:pt>
    <dgm:pt modelId="{CD213E82-83E4-4B5D-9D5B-044755D055A0}" type="parTrans" cxnId="{CC3F9EBB-34AF-4765-9552-70FB3DA653BB}">
      <dgm:prSet/>
      <dgm:spPr/>
      <dgm:t>
        <a:bodyPr/>
        <a:lstStyle/>
        <a:p>
          <a:endParaRPr lang="zh-CN" altLang="en-US"/>
        </a:p>
      </dgm:t>
    </dgm:pt>
    <dgm:pt modelId="{675EABF0-8098-4270-A0D8-06DD15ACAE48}" type="sibTrans" cxnId="{CC3F9EBB-34AF-4765-9552-70FB3DA653BB}">
      <dgm:prSet/>
      <dgm:spPr/>
      <dgm:t>
        <a:bodyPr/>
        <a:lstStyle/>
        <a:p>
          <a:endParaRPr lang="zh-CN" altLang="en-US"/>
        </a:p>
      </dgm:t>
    </dgm:pt>
    <dgm:pt modelId="{FE87742B-46A2-4FBD-BE92-A665D9D1047D}">
      <dgm:prSet phldrT="[文本]"/>
      <dgm:spPr/>
      <dgm:t>
        <a:bodyPr/>
        <a:lstStyle/>
        <a:p>
          <a:r>
            <a:rPr lang="zh-CN" altLang="en-US" dirty="0" smtClean="0"/>
            <a:t>仓库操作回传</a:t>
          </a:r>
          <a:endParaRPr lang="zh-CN" altLang="en-US" dirty="0"/>
        </a:p>
      </dgm:t>
    </dgm:pt>
    <dgm:pt modelId="{DF26C371-5AEC-4DAA-B234-B749BDBBFB98}" type="parTrans" cxnId="{EDF6543D-5A93-4EC1-835C-9BCBEE8148CC}">
      <dgm:prSet/>
      <dgm:spPr/>
      <dgm:t>
        <a:bodyPr/>
        <a:lstStyle/>
        <a:p>
          <a:endParaRPr lang="zh-CN" altLang="en-US"/>
        </a:p>
      </dgm:t>
    </dgm:pt>
    <dgm:pt modelId="{97A053BB-A8D5-4F8E-9107-12C85D8682EB}" type="sibTrans" cxnId="{EDF6543D-5A93-4EC1-835C-9BCBEE8148CC}">
      <dgm:prSet/>
      <dgm:spPr/>
      <dgm:t>
        <a:bodyPr/>
        <a:lstStyle/>
        <a:p>
          <a:endParaRPr lang="zh-CN" altLang="en-US"/>
        </a:p>
      </dgm:t>
    </dgm:pt>
    <dgm:pt modelId="{950A93ED-B044-46E8-BEF6-9EB34EC9FECF}">
      <dgm:prSet phldrT="[文本]"/>
      <dgm:spPr/>
      <dgm:t>
        <a:bodyPr/>
        <a:lstStyle/>
        <a:p>
          <a:r>
            <a:rPr lang="zh-CN" altLang="en-US" dirty="0" smtClean="0"/>
            <a:t>结算实时计费</a:t>
          </a:r>
          <a:endParaRPr lang="zh-CN" altLang="en-US" dirty="0"/>
        </a:p>
      </dgm:t>
    </dgm:pt>
    <dgm:pt modelId="{9426F4CC-F9E9-45AB-BAC6-79362489E2DF}" type="parTrans" cxnId="{94A2F527-5D37-49D0-90E0-AD650B2C335B}">
      <dgm:prSet/>
      <dgm:spPr/>
      <dgm:t>
        <a:bodyPr/>
        <a:lstStyle/>
        <a:p>
          <a:endParaRPr lang="zh-CN" altLang="en-US"/>
        </a:p>
      </dgm:t>
    </dgm:pt>
    <dgm:pt modelId="{50BE964A-A1BD-43C6-B318-7418D8C0AC3C}" type="sibTrans" cxnId="{94A2F527-5D37-49D0-90E0-AD650B2C335B}">
      <dgm:prSet/>
      <dgm:spPr/>
      <dgm:t>
        <a:bodyPr/>
        <a:lstStyle/>
        <a:p>
          <a:endParaRPr lang="zh-CN" altLang="en-US"/>
        </a:p>
      </dgm:t>
    </dgm:pt>
    <dgm:pt modelId="{BDC6EED0-EEB0-407D-8955-C1B1795854A5}">
      <dgm:prSet phldrT="[文本]"/>
      <dgm:spPr/>
      <dgm:t>
        <a:bodyPr/>
        <a:lstStyle/>
        <a:p>
          <a:r>
            <a:rPr lang="zh-CN" altLang="en-US" dirty="0" smtClean="0"/>
            <a:t>商家可实时查询导出明细（</a:t>
          </a:r>
          <a:r>
            <a:rPr lang="en-US" altLang="zh-CN" dirty="0" smtClean="0"/>
            <a:t>BMS</a:t>
          </a:r>
          <a:r>
            <a:rPr lang="zh-CN" altLang="en-US" dirty="0" smtClean="0"/>
            <a:t>）</a:t>
          </a:r>
          <a:endParaRPr lang="zh-CN" altLang="en-US" dirty="0"/>
        </a:p>
      </dgm:t>
    </dgm:pt>
    <dgm:pt modelId="{B8C6E776-7310-4C52-9642-3A09EBE107C4}" type="parTrans" cxnId="{04FF4E06-080E-4EBE-A65C-BAF9A4B1E0F6}">
      <dgm:prSet/>
      <dgm:spPr/>
      <dgm:t>
        <a:bodyPr/>
        <a:lstStyle/>
        <a:p>
          <a:endParaRPr lang="zh-CN" altLang="en-US"/>
        </a:p>
      </dgm:t>
    </dgm:pt>
    <dgm:pt modelId="{B93D67E4-720F-42FD-BA2F-E2EC1B15B1B2}" type="sibTrans" cxnId="{04FF4E06-080E-4EBE-A65C-BAF9A4B1E0F6}">
      <dgm:prSet/>
      <dgm:spPr/>
      <dgm:t>
        <a:bodyPr/>
        <a:lstStyle/>
        <a:p>
          <a:endParaRPr lang="zh-CN" altLang="en-US"/>
        </a:p>
      </dgm:t>
    </dgm:pt>
    <dgm:pt modelId="{C72492C2-2471-448D-8F32-96779F010166}" type="pres">
      <dgm:prSet presAssocID="{6FBE6D0C-CB43-492C-8C0B-85608E75B0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5193BB2-A05A-462E-934E-37F342FCA8DE}" type="pres">
      <dgm:prSet presAssocID="{130D78FF-87B3-4450-8755-1FC3D3F2846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70CE2A2-D270-4931-9ABE-ED728585BA9B}" type="pres">
      <dgm:prSet presAssocID="{4982C37B-82F0-4A2E-98E8-526ED0AE771F}" presName="sibTrans" presStyleLbl="sibTrans2D1" presStyleIdx="0" presStyleCnt="4"/>
      <dgm:spPr/>
      <dgm:t>
        <a:bodyPr/>
        <a:lstStyle/>
        <a:p>
          <a:endParaRPr lang="zh-CN" altLang="en-US"/>
        </a:p>
      </dgm:t>
    </dgm:pt>
    <dgm:pt modelId="{9F1F8691-BAEF-407A-9095-5050997AA0E6}" type="pres">
      <dgm:prSet presAssocID="{4982C37B-82F0-4A2E-98E8-526ED0AE771F}" presName="connectorText" presStyleLbl="sibTrans2D1" presStyleIdx="0" presStyleCnt="4"/>
      <dgm:spPr/>
      <dgm:t>
        <a:bodyPr/>
        <a:lstStyle/>
        <a:p>
          <a:endParaRPr lang="zh-CN" altLang="en-US"/>
        </a:p>
      </dgm:t>
    </dgm:pt>
    <dgm:pt modelId="{3B62DD55-E700-4F71-85FB-4DAA6CAA6B69}" type="pres">
      <dgm:prSet presAssocID="{0ACA4082-0AE8-4ACF-9CD7-9991ACB99B3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4B287BB-70CB-4144-9C82-4DA9132FF7C6}" type="pres">
      <dgm:prSet presAssocID="{675EABF0-8098-4270-A0D8-06DD15ACAE48}" presName="sibTrans" presStyleLbl="sibTrans2D1" presStyleIdx="1" presStyleCnt="4" custAng="498318" custScaleX="162758"/>
      <dgm:spPr/>
      <dgm:t>
        <a:bodyPr/>
        <a:lstStyle/>
        <a:p>
          <a:endParaRPr lang="zh-CN" altLang="en-US"/>
        </a:p>
      </dgm:t>
    </dgm:pt>
    <dgm:pt modelId="{FB6DDD52-8607-4262-AD08-3A080479B735}" type="pres">
      <dgm:prSet presAssocID="{675EABF0-8098-4270-A0D8-06DD15ACAE48}" presName="connectorText" presStyleLbl="sibTrans2D1" presStyleIdx="1" presStyleCnt="4"/>
      <dgm:spPr/>
      <dgm:t>
        <a:bodyPr/>
        <a:lstStyle/>
        <a:p>
          <a:endParaRPr lang="zh-CN" altLang="en-US"/>
        </a:p>
      </dgm:t>
    </dgm:pt>
    <dgm:pt modelId="{EDBAE5EE-BB5B-4E79-9342-B908580E77D2}" type="pres">
      <dgm:prSet presAssocID="{FE87742B-46A2-4FBD-BE92-A665D9D1047D}" presName="node" presStyleLbl="node1" presStyleIdx="2" presStyleCnt="5" custLinFactX="-28243" custLinFactY="34232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87D6B49-6C5E-4C27-A540-90F748C1D9EF}" type="pres">
      <dgm:prSet presAssocID="{97A053BB-A8D5-4F8E-9107-12C85D8682EB}" presName="sibTrans" presStyleLbl="sibTrans2D1" presStyleIdx="2" presStyleCnt="4" custAng="21538368" custFlipHor="0" custScaleX="177066" custLinFactNeighborX="18758" custLinFactNeighborY="-34974"/>
      <dgm:spPr/>
      <dgm:t>
        <a:bodyPr/>
        <a:lstStyle/>
        <a:p>
          <a:endParaRPr lang="zh-CN" altLang="en-US"/>
        </a:p>
      </dgm:t>
    </dgm:pt>
    <dgm:pt modelId="{BC351EE9-2EE3-4762-BFA4-9730A61E7A96}" type="pres">
      <dgm:prSet presAssocID="{97A053BB-A8D5-4F8E-9107-12C85D8682EB}" presName="connectorText" presStyleLbl="sibTrans2D1" presStyleIdx="2" presStyleCnt="4"/>
      <dgm:spPr/>
      <dgm:t>
        <a:bodyPr/>
        <a:lstStyle/>
        <a:p>
          <a:endParaRPr lang="zh-CN" altLang="en-US"/>
        </a:p>
      </dgm:t>
    </dgm:pt>
    <dgm:pt modelId="{12B7C69F-57B9-4242-8CAE-9AF5C6A72D53}" type="pres">
      <dgm:prSet presAssocID="{950A93ED-B044-46E8-BEF6-9EB34EC9FECF}" presName="node" presStyleLbl="node1" presStyleIdx="3" presStyleCnt="5" custScaleX="103758" custScaleY="101903" custLinFactNeighborX="2193" custLinFactNeighborY="-296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793F42-8E25-41F0-A62F-51BB926F729F}" type="pres">
      <dgm:prSet presAssocID="{50BE964A-A1BD-43C6-B318-7418D8C0AC3C}" presName="sibTrans" presStyleLbl="sibTrans2D1" presStyleIdx="3" presStyleCnt="4" custAng="21429857" custFlipVert="1" custScaleX="37794" custScaleY="91506" custLinFactNeighborX="-74619" custLinFactNeighborY="-32476"/>
      <dgm:spPr/>
      <dgm:t>
        <a:bodyPr/>
        <a:lstStyle/>
        <a:p>
          <a:endParaRPr lang="zh-CN" altLang="en-US"/>
        </a:p>
      </dgm:t>
    </dgm:pt>
    <dgm:pt modelId="{F5A3F8D2-14B8-4FAE-BB4C-084EA21ACA3B}" type="pres">
      <dgm:prSet presAssocID="{50BE964A-A1BD-43C6-B318-7418D8C0AC3C}" presName="connectorText" presStyleLbl="sibTrans2D1" presStyleIdx="3" presStyleCnt="4"/>
      <dgm:spPr/>
      <dgm:t>
        <a:bodyPr/>
        <a:lstStyle/>
        <a:p>
          <a:endParaRPr lang="zh-CN" altLang="en-US"/>
        </a:p>
      </dgm:t>
    </dgm:pt>
    <dgm:pt modelId="{F3DDEB23-E9BD-40B0-905A-9EA61837EAC9}" type="pres">
      <dgm:prSet presAssocID="{BDC6EED0-EEB0-407D-8955-C1B1795854A5}" presName="node" presStyleLbl="node1" presStyleIdx="4" presStyleCnt="5" custLinFactX="-21428" custLinFactNeighborX="-100000" custLinFactNeighborY="-3897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01A29E0-A6D6-42EE-87B8-0950E7205BD3}" type="presOf" srcId="{97A053BB-A8D5-4F8E-9107-12C85D8682EB}" destId="{C87D6B49-6C5E-4C27-A540-90F748C1D9EF}" srcOrd="0" destOrd="0" presId="urn:microsoft.com/office/officeart/2005/8/layout/process5"/>
    <dgm:cxn modelId="{94A2F527-5D37-49D0-90E0-AD650B2C335B}" srcId="{6FBE6D0C-CB43-492C-8C0B-85608E75B0A3}" destId="{950A93ED-B044-46E8-BEF6-9EB34EC9FECF}" srcOrd="3" destOrd="0" parTransId="{9426F4CC-F9E9-45AB-BAC6-79362489E2DF}" sibTransId="{50BE964A-A1BD-43C6-B318-7418D8C0AC3C}"/>
    <dgm:cxn modelId="{78638F7A-9364-483D-9A96-53B176B3B664}" type="presOf" srcId="{50BE964A-A1BD-43C6-B318-7418D8C0AC3C}" destId="{F5A3F8D2-14B8-4FAE-BB4C-084EA21ACA3B}" srcOrd="1" destOrd="0" presId="urn:microsoft.com/office/officeart/2005/8/layout/process5"/>
    <dgm:cxn modelId="{EDF6543D-5A93-4EC1-835C-9BCBEE8148CC}" srcId="{6FBE6D0C-CB43-492C-8C0B-85608E75B0A3}" destId="{FE87742B-46A2-4FBD-BE92-A665D9D1047D}" srcOrd="2" destOrd="0" parTransId="{DF26C371-5AEC-4DAA-B234-B749BDBBFB98}" sibTransId="{97A053BB-A8D5-4F8E-9107-12C85D8682EB}"/>
    <dgm:cxn modelId="{89F0B425-F88D-44B1-8DA6-DE437D49E1AD}" type="presOf" srcId="{50BE964A-A1BD-43C6-B318-7418D8C0AC3C}" destId="{AA793F42-8E25-41F0-A62F-51BB926F729F}" srcOrd="0" destOrd="0" presId="urn:microsoft.com/office/officeart/2005/8/layout/process5"/>
    <dgm:cxn modelId="{DDD75AF4-295C-490B-9C32-29425761C238}" type="presOf" srcId="{675EABF0-8098-4270-A0D8-06DD15ACAE48}" destId="{94B287BB-70CB-4144-9C82-4DA9132FF7C6}" srcOrd="0" destOrd="0" presId="urn:microsoft.com/office/officeart/2005/8/layout/process5"/>
    <dgm:cxn modelId="{77D2264E-4C26-468B-A215-FF9328CE7593}" type="presOf" srcId="{0ACA4082-0AE8-4ACF-9CD7-9991ACB99B30}" destId="{3B62DD55-E700-4F71-85FB-4DAA6CAA6B69}" srcOrd="0" destOrd="0" presId="urn:microsoft.com/office/officeart/2005/8/layout/process5"/>
    <dgm:cxn modelId="{0FDCC452-1702-4189-B4DE-BB54F2AA3267}" type="presOf" srcId="{4982C37B-82F0-4A2E-98E8-526ED0AE771F}" destId="{370CE2A2-D270-4931-9ABE-ED728585BA9B}" srcOrd="0" destOrd="0" presId="urn:microsoft.com/office/officeart/2005/8/layout/process5"/>
    <dgm:cxn modelId="{04FF4E06-080E-4EBE-A65C-BAF9A4B1E0F6}" srcId="{6FBE6D0C-CB43-492C-8C0B-85608E75B0A3}" destId="{BDC6EED0-EEB0-407D-8955-C1B1795854A5}" srcOrd="4" destOrd="0" parTransId="{B8C6E776-7310-4C52-9642-3A09EBE107C4}" sibTransId="{B93D67E4-720F-42FD-BA2F-E2EC1B15B1B2}"/>
    <dgm:cxn modelId="{8571AB1E-881E-43D1-BB3E-69BAA81DB581}" type="presOf" srcId="{BDC6EED0-EEB0-407D-8955-C1B1795854A5}" destId="{F3DDEB23-E9BD-40B0-905A-9EA61837EAC9}" srcOrd="0" destOrd="0" presId="urn:microsoft.com/office/officeart/2005/8/layout/process5"/>
    <dgm:cxn modelId="{5232C1B2-A7DB-4537-853A-38155B6B054B}" type="presOf" srcId="{675EABF0-8098-4270-A0D8-06DD15ACAE48}" destId="{FB6DDD52-8607-4262-AD08-3A080479B735}" srcOrd="1" destOrd="0" presId="urn:microsoft.com/office/officeart/2005/8/layout/process5"/>
    <dgm:cxn modelId="{4CADBB97-FF9D-4E25-9BE6-7DC83EA326A4}" type="presOf" srcId="{130D78FF-87B3-4450-8755-1FC3D3F2846B}" destId="{25193BB2-A05A-462E-934E-37F342FCA8DE}" srcOrd="0" destOrd="0" presId="urn:microsoft.com/office/officeart/2005/8/layout/process5"/>
    <dgm:cxn modelId="{CDD1FF65-D9F1-4B1E-8A10-1CC7067CB96B}" type="presOf" srcId="{FE87742B-46A2-4FBD-BE92-A665D9D1047D}" destId="{EDBAE5EE-BB5B-4E79-9342-B908580E77D2}" srcOrd="0" destOrd="0" presId="urn:microsoft.com/office/officeart/2005/8/layout/process5"/>
    <dgm:cxn modelId="{E38BAF0B-A6C4-4F84-8DAC-F56E7D44CDC1}" type="presOf" srcId="{950A93ED-B044-46E8-BEF6-9EB34EC9FECF}" destId="{12B7C69F-57B9-4242-8CAE-9AF5C6A72D53}" srcOrd="0" destOrd="0" presId="urn:microsoft.com/office/officeart/2005/8/layout/process5"/>
    <dgm:cxn modelId="{C81F36F4-A1AA-405C-A478-DFF7075BCAB2}" type="presOf" srcId="{4982C37B-82F0-4A2E-98E8-526ED0AE771F}" destId="{9F1F8691-BAEF-407A-9095-5050997AA0E6}" srcOrd="1" destOrd="0" presId="urn:microsoft.com/office/officeart/2005/8/layout/process5"/>
    <dgm:cxn modelId="{CC3F9EBB-34AF-4765-9552-70FB3DA653BB}" srcId="{6FBE6D0C-CB43-492C-8C0B-85608E75B0A3}" destId="{0ACA4082-0AE8-4ACF-9CD7-9991ACB99B30}" srcOrd="1" destOrd="0" parTransId="{CD213E82-83E4-4B5D-9D5B-044755D055A0}" sibTransId="{675EABF0-8098-4270-A0D8-06DD15ACAE48}"/>
    <dgm:cxn modelId="{1B83414C-6212-4CB9-AC52-89C3FCCB21C2}" srcId="{6FBE6D0C-CB43-492C-8C0B-85608E75B0A3}" destId="{130D78FF-87B3-4450-8755-1FC3D3F2846B}" srcOrd="0" destOrd="0" parTransId="{4EA0A7C1-B5B0-46D9-9756-83C191508F36}" sibTransId="{4982C37B-82F0-4A2E-98E8-526ED0AE771F}"/>
    <dgm:cxn modelId="{BA7E1728-23D3-4756-8DF7-13A58C9537A5}" type="presOf" srcId="{6FBE6D0C-CB43-492C-8C0B-85608E75B0A3}" destId="{C72492C2-2471-448D-8F32-96779F010166}" srcOrd="0" destOrd="0" presId="urn:microsoft.com/office/officeart/2005/8/layout/process5"/>
    <dgm:cxn modelId="{B7E0A1C9-1D47-42A7-A78C-0780D32588FC}" type="presOf" srcId="{97A053BB-A8D5-4F8E-9107-12C85D8682EB}" destId="{BC351EE9-2EE3-4762-BFA4-9730A61E7A96}" srcOrd="1" destOrd="0" presId="urn:microsoft.com/office/officeart/2005/8/layout/process5"/>
    <dgm:cxn modelId="{21DEA888-8C22-46FA-BD3F-F3B48F1BD385}" type="presParOf" srcId="{C72492C2-2471-448D-8F32-96779F010166}" destId="{25193BB2-A05A-462E-934E-37F342FCA8DE}" srcOrd="0" destOrd="0" presId="urn:microsoft.com/office/officeart/2005/8/layout/process5"/>
    <dgm:cxn modelId="{0F2E25B2-9CED-4E61-B7FD-8A3F0F24E33B}" type="presParOf" srcId="{C72492C2-2471-448D-8F32-96779F010166}" destId="{370CE2A2-D270-4931-9ABE-ED728585BA9B}" srcOrd="1" destOrd="0" presId="urn:microsoft.com/office/officeart/2005/8/layout/process5"/>
    <dgm:cxn modelId="{D9E2A52C-E83D-465F-8D0F-89DB94A1FC4D}" type="presParOf" srcId="{370CE2A2-D270-4931-9ABE-ED728585BA9B}" destId="{9F1F8691-BAEF-407A-9095-5050997AA0E6}" srcOrd="0" destOrd="0" presId="urn:microsoft.com/office/officeart/2005/8/layout/process5"/>
    <dgm:cxn modelId="{E08F304C-DFFD-4A50-A2D2-841FF892293D}" type="presParOf" srcId="{C72492C2-2471-448D-8F32-96779F010166}" destId="{3B62DD55-E700-4F71-85FB-4DAA6CAA6B69}" srcOrd="2" destOrd="0" presId="urn:microsoft.com/office/officeart/2005/8/layout/process5"/>
    <dgm:cxn modelId="{38AE19CF-C3F2-4C70-8686-B293635D6241}" type="presParOf" srcId="{C72492C2-2471-448D-8F32-96779F010166}" destId="{94B287BB-70CB-4144-9C82-4DA9132FF7C6}" srcOrd="3" destOrd="0" presId="urn:microsoft.com/office/officeart/2005/8/layout/process5"/>
    <dgm:cxn modelId="{4FDF1498-E2A1-40F8-9A2B-5AC7B31E8A8D}" type="presParOf" srcId="{94B287BB-70CB-4144-9C82-4DA9132FF7C6}" destId="{FB6DDD52-8607-4262-AD08-3A080479B735}" srcOrd="0" destOrd="0" presId="urn:microsoft.com/office/officeart/2005/8/layout/process5"/>
    <dgm:cxn modelId="{D31DFC2F-5876-456B-9924-DE14F3003FF1}" type="presParOf" srcId="{C72492C2-2471-448D-8F32-96779F010166}" destId="{EDBAE5EE-BB5B-4E79-9342-B908580E77D2}" srcOrd="4" destOrd="0" presId="urn:microsoft.com/office/officeart/2005/8/layout/process5"/>
    <dgm:cxn modelId="{EC8833F1-1E2D-4D16-8843-DA0EB780420B}" type="presParOf" srcId="{C72492C2-2471-448D-8F32-96779F010166}" destId="{C87D6B49-6C5E-4C27-A540-90F748C1D9EF}" srcOrd="5" destOrd="0" presId="urn:microsoft.com/office/officeart/2005/8/layout/process5"/>
    <dgm:cxn modelId="{978FBD86-6EB6-4BBE-B430-2C587BCB749E}" type="presParOf" srcId="{C87D6B49-6C5E-4C27-A540-90F748C1D9EF}" destId="{BC351EE9-2EE3-4762-BFA4-9730A61E7A96}" srcOrd="0" destOrd="0" presId="urn:microsoft.com/office/officeart/2005/8/layout/process5"/>
    <dgm:cxn modelId="{FD3ECC17-23B4-453E-BE71-903D2D933BCF}" type="presParOf" srcId="{C72492C2-2471-448D-8F32-96779F010166}" destId="{12B7C69F-57B9-4242-8CAE-9AF5C6A72D53}" srcOrd="6" destOrd="0" presId="urn:microsoft.com/office/officeart/2005/8/layout/process5"/>
    <dgm:cxn modelId="{FDBA5DEB-D297-4456-8D8E-8039846F290A}" type="presParOf" srcId="{C72492C2-2471-448D-8F32-96779F010166}" destId="{AA793F42-8E25-41F0-A62F-51BB926F729F}" srcOrd="7" destOrd="0" presId="urn:microsoft.com/office/officeart/2005/8/layout/process5"/>
    <dgm:cxn modelId="{7128BC72-3355-4EEB-ADFD-AB116824644C}" type="presParOf" srcId="{AA793F42-8E25-41F0-A62F-51BB926F729F}" destId="{F5A3F8D2-14B8-4FAE-BB4C-084EA21ACA3B}" srcOrd="0" destOrd="0" presId="urn:microsoft.com/office/officeart/2005/8/layout/process5"/>
    <dgm:cxn modelId="{B305995E-AE8B-472F-9E83-DE4FDB3F62E6}" type="presParOf" srcId="{C72492C2-2471-448D-8F32-96779F010166}" destId="{F3DDEB23-E9BD-40B0-905A-9EA61837EAC9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65C1F-C96B-4A48-8642-BCE92C9989E2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E9041-CDCA-47A2-9D97-EF10EE32D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145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749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339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570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732697" y="2779337"/>
            <a:ext cx="8889571" cy="467211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867">
                <a:solidFill>
                  <a:schemeClr val="bg1">
                    <a:lumMod val="50000"/>
                  </a:schemeClr>
                </a:solidFill>
                <a:effectLst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 dirty="0" smtClean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732697" y="1027620"/>
            <a:ext cx="8889571" cy="1637067"/>
          </a:xfrm>
        </p:spPr>
        <p:txBody>
          <a:bodyPr>
            <a:noAutofit/>
          </a:bodyPr>
          <a:lstStyle>
            <a:lvl1pPr algn="ctr">
              <a:defRPr sz="4267" baseline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defRPr>
            </a:lvl1pPr>
          </a:lstStyle>
          <a:p>
            <a:r>
              <a:rPr lang="zh-CN" altLang="en-US" dirty="0" smtClean="0"/>
              <a:t>单击此处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添加您的标题文字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5176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pic>
        <p:nvPicPr>
          <p:cNvPr id="7" name="Picture 2" descr="C:\Users\haiyi.chy\Desktop\945c8a03f6ba4e60588bc1bde182bb94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5" t="5019" r="14309" b="10991"/>
          <a:stretch>
            <a:fillRect/>
          </a:stretch>
        </p:blipFill>
        <p:spPr bwMode="auto">
          <a:xfrm>
            <a:off x="10682877" y="56725"/>
            <a:ext cx="1461796" cy="9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43703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6" y="1846931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4" y="3139157"/>
            <a:ext cx="4090217" cy="396521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81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4" y="1244601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64415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6" y="13763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67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6" y="22002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7" y="13763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67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7" y="22002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46444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pic>
        <p:nvPicPr>
          <p:cNvPr id="7" name="Picture 2" descr="C:\Users\haiyi.chy\Desktop\945c8a03f6ba4e60588bc1bde182bb94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5" t="5019" r="14309" b="10991"/>
          <a:stretch>
            <a:fillRect/>
          </a:stretch>
        </p:blipFill>
        <p:spPr bwMode="auto">
          <a:xfrm>
            <a:off x="10682877" y="56725"/>
            <a:ext cx="1461796" cy="9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7981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76893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1" y="53340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30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67"/>
            </a:lvl2pPr>
            <a:lvl3pPr>
              <a:defRPr sz="1600"/>
            </a:lvl3pPr>
            <a:lvl4pPr>
              <a:defRPr sz="1467"/>
            </a:lvl4pPr>
            <a:lvl5pPr>
              <a:defRPr sz="1467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1" y="21336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057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7425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4190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4506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1" y="365126"/>
            <a:ext cx="1182511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3" y="365126"/>
            <a:ext cx="7933269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1056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71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7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0729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46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54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29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023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1849-FA95-4917-9A81-2861788CABE9}" type="datetimeFigureOut">
              <a:rPr lang="zh-CN" altLang="en-US" smtClean="0"/>
              <a:t>2017/6/29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E1DAB-2463-4CEF-8AF6-A368434E51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950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9" y="162557"/>
            <a:ext cx="11056060" cy="699595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323"/>
            <a:fld id="{E08B1BA7-2F53-4EF3-B351-CD8444102F2D}" type="datetimeFigureOut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 defTabSz="1218323"/>
              <a:t>2017/6/29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323"/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323"/>
            <a:fld id="{70DAB32A-79B0-4D0D-83A5-78173AB11400}" type="slidenum">
              <a:rPr lang="zh-CN" altLang="en-US" smtClean="0">
                <a:solidFill>
                  <a:srgbClr val="4B4D4F">
                    <a:tint val="75000"/>
                  </a:srgbClr>
                </a:solidFill>
              </a:rPr>
              <a:pPr defTabSz="1218323"/>
              <a:t>‹#›</a:t>
            </a:fld>
            <a:endParaRPr lang="zh-CN" altLang="en-US">
              <a:solidFill>
                <a:srgbClr val="4B4D4F">
                  <a:tint val="75000"/>
                </a:srgbClr>
              </a:solidFill>
            </a:endParaRPr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9" y="1026615"/>
            <a:ext cx="11056060" cy="51932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23566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Arial Black" pitchFamily="34" charset="0"/>
          <a:ea typeface="微软雅黑" pitchFamily="34" charset="-122"/>
          <a:cs typeface="+mj-cs"/>
        </a:defRPr>
      </a:lvl1pPr>
    </p:titleStyle>
    <p:bodyStyle>
      <a:lvl1pPr marL="357284" indent="-357284" algn="just" defTabSz="914377" rtl="0" eaLnBrk="1" latinLnBrk="0" hangingPunct="1">
        <a:lnSpc>
          <a:spcPct val="110000"/>
        </a:lnSpc>
        <a:spcBef>
          <a:spcPts val="1600"/>
        </a:spcBef>
        <a:spcAft>
          <a:spcPts val="0"/>
        </a:spcAft>
        <a:buClr>
          <a:schemeClr val="accent1"/>
        </a:buClr>
        <a:buSzPct val="70000"/>
        <a:buFont typeface="Wingdings 2" pitchFamily="18" charset="2"/>
        <a:buChar char=""/>
        <a:defRPr sz="2000" kern="1200" baseline="0">
          <a:solidFill>
            <a:schemeClr val="accent2">
              <a:lumMod val="75000"/>
            </a:schemeClr>
          </a:solidFill>
          <a:latin typeface="Arial" pitchFamily="34" charset="0"/>
          <a:ea typeface="微软雅黑" pitchFamily="34" charset="-122"/>
          <a:cs typeface="+mn-cs"/>
        </a:defRPr>
      </a:lvl1pPr>
      <a:lvl2pPr marL="357284" indent="-357284" algn="just" defTabSz="914377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itchFamily="49" charset="-122"/>
        <a:buChar char=" "/>
        <a:defRPr sz="1600" kern="1200" baseline="0">
          <a:solidFill>
            <a:srgbClr val="7D7D7D"/>
          </a:solidFill>
          <a:latin typeface="幼圆" pitchFamily="49" charset="-122"/>
          <a:ea typeface="幼圆" pitchFamily="49" charset="-122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base.work.cainiao.com/manage/order/addedServiceOrderLis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364776" y="3277944"/>
            <a:ext cx="9198591" cy="697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1915" tIns="60957" rIns="121915" bIns="60957">
            <a:spAutoFit/>
          </a:bodyPr>
          <a:lstStyle/>
          <a:p>
            <a:pPr defTabSz="1218323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733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菜鸟</a:t>
            </a:r>
            <a:r>
              <a:rPr lang="en-US" altLang="zh-CN" sz="3733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3733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仓配</a:t>
            </a:r>
            <a:r>
              <a:rPr lang="zh-CN" altLang="en-US" sz="3733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（仓配）商家增值服务线上培训</a:t>
            </a:r>
            <a:endParaRPr lang="en-US" altLang="zh-CN" sz="3733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2379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商家</a:t>
            </a:r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BMS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导出增值单明细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381" y="2495666"/>
            <a:ext cx="10695238" cy="18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5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异常流程</a:t>
            </a:r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—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线上增值单使用异常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1886" y="1638795"/>
            <a:ext cx="8752114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使用过程中若遇到异常或以下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常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见报错信息：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“关联单据类型不正确”，可能原因是这种类型的</a:t>
            </a:r>
            <a:r>
              <a:rPr lang="en-US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LBX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单不能关联此项增值服务；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“创建失败”，可能原因是选定的仓库不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支持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此项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增值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服务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；</a:t>
            </a: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 其他异常情况</a:t>
            </a: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zh-CN" altLang="en-US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请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通过如下口径：操作中心</a:t>
            </a:r>
            <a:r>
              <a:rPr lang="en-US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订单管理 进行在线工单咨询</a:t>
            </a:r>
            <a:endParaRPr lang="zh-CN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1886" y="4529797"/>
            <a:ext cx="8512963" cy="130829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886" y="3137095"/>
            <a:ext cx="9517673" cy="366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44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hape"/>
          <p:cNvSpPr/>
          <p:nvPr/>
        </p:nvSpPr>
        <p:spPr>
          <a:xfrm>
            <a:off x="-48683" y="-27384"/>
            <a:ext cx="3552395" cy="2957359"/>
          </a:xfrm>
          <a:custGeom>
            <a:avLst/>
            <a:gdLst>
              <a:gd name="connsiteX0" fmla="*/ 0 w 1079818"/>
              <a:gd name="connsiteY0" fmla="*/ 0 h 1080105"/>
              <a:gd name="connsiteX1" fmla="*/ 1079818 w 1079818"/>
              <a:gd name="connsiteY1" fmla="*/ 0 h 1080105"/>
              <a:gd name="connsiteX2" fmla="*/ 110134 w 1079818"/>
              <a:gd name="connsiteY2" fmla="*/ 1074544 h 1080105"/>
              <a:gd name="connsiteX3" fmla="*/ 0 w 1079818"/>
              <a:gd name="connsiteY3" fmla="*/ 1080105 h 108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818" h="1080105">
                <a:moveTo>
                  <a:pt x="0" y="0"/>
                </a:moveTo>
                <a:lnTo>
                  <a:pt x="1079818" y="0"/>
                </a:lnTo>
                <a:cubicBezTo>
                  <a:pt x="1079818" y="559251"/>
                  <a:pt x="654791" y="1019231"/>
                  <a:pt x="110134" y="1074544"/>
                </a:cubicBezTo>
                <a:lnTo>
                  <a:pt x="0" y="1080105"/>
                </a:lnTo>
                <a:close/>
              </a:path>
            </a:pathLst>
          </a:custGeom>
          <a:solidFill>
            <a:srgbClr val="EB1B0B"/>
          </a:solidFill>
          <a:ln>
            <a:noFill/>
          </a:ln>
        </p:spPr>
        <p:txBody>
          <a:bodyPr lIns="91436" tIns="45719" rIns="91436" bIns="45719" anchor="ctr"/>
          <a:lstStyle/>
          <a:p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 rot="1516439">
            <a:off x="1789920" y="3426907"/>
            <a:ext cx="56373" cy="1197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436" tIns="45719" rIns="91436" bIns="45719" rtlCol="0" anchor="ctr"/>
          <a:lstStyle/>
          <a:p>
            <a:pPr algn="ctr">
              <a:defRPr/>
            </a:pPr>
            <a:endParaRPr lang="zh-CN" altLang="en-US" sz="1333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5" name="椭圆 4"/>
          <p:cNvSpPr/>
          <p:nvPr/>
        </p:nvSpPr>
        <p:spPr>
          <a:xfrm rot="1516439">
            <a:off x="2020699" y="3376217"/>
            <a:ext cx="158435" cy="158435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lIns="91436" tIns="45719" rIns="91436" bIns="45719" rtlCol="0" anchor="ctr"/>
          <a:lstStyle/>
          <a:p>
            <a:pPr algn="ctr">
              <a:defRPr/>
            </a:pPr>
            <a:endParaRPr lang="zh-CN" altLang="en-US" sz="1333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" name="任意多边形 5"/>
          <p:cNvSpPr/>
          <p:nvPr/>
        </p:nvSpPr>
        <p:spPr bwMode="auto">
          <a:xfrm rot="1500000">
            <a:off x="558594" y="4090643"/>
            <a:ext cx="1530033" cy="1846911"/>
          </a:xfrm>
          <a:custGeom>
            <a:avLst/>
            <a:gdLst>
              <a:gd name="connsiteX0" fmla="*/ 688641 w 1377282"/>
              <a:gd name="connsiteY0" fmla="*/ 429617 h 1662525"/>
              <a:gd name="connsiteX1" fmla="*/ 138711 w 1377282"/>
              <a:gd name="connsiteY1" fmla="*/ 979547 h 1662525"/>
              <a:gd name="connsiteX2" fmla="*/ 688641 w 1377282"/>
              <a:gd name="connsiteY2" fmla="*/ 1529477 h 1662525"/>
              <a:gd name="connsiteX3" fmla="*/ 1238571 w 1377282"/>
              <a:gd name="connsiteY3" fmla="*/ 979547 h 1662525"/>
              <a:gd name="connsiteX4" fmla="*/ 688641 w 1377282"/>
              <a:gd name="connsiteY4" fmla="*/ 429617 h 1662525"/>
              <a:gd name="connsiteX5" fmla="*/ 688641 w 1377282"/>
              <a:gd name="connsiteY5" fmla="*/ 0 h 1662525"/>
              <a:gd name="connsiteX6" fmla="*/ 1175584 w 1377282"/>
              <a:gd name="connsiteY6" fmla="*/ 486943 h 1662525"/>
              <a:gd name="connsiteX7" fmla="*/ 1175584 w 1377282"/>
              <a:gd name="connsiteY7" fmla="*/ 1460828 h 1662525"/>
              <a:gd name="connsiteX8" fmla="*/ 688641 w 1377282"/>
              <a:gd name="connsiteY8" fmla="*/ 1662525 h 1662525"/>
              <a:gd name="connsiteX9" fmla="*/ 201698 w 1377282"/>
              <a:gd name="connsiteY9" fmla="*/ 1460828 h 1662525"/>
              <a:gd name="connsiteX10" fmla="*/ 201698 w 1377282"/>
              <a:gd name="connsiteY10" fmla="*/ 486943 h 166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77282" h="1662525">
                <a:moveTo>
                  <a:pt x="688641" y="429617"/>
                </a:moveTo>
                <a:cubicBezTo>
                  <a:pt x="384923" y="429617"/>
                  <a:pt x="138711" y="675829"/>
                  <a:pt x="138711" y="979547"/>
                </a:cubicBezTo>
                <a:cubicBezTo>
                  <a:pt x="138711" y="1283265"/>
                  <a:pt x="384923" y="1529477"/>
                  <a:pt x="688641" y="1529477"/>
                </a:cubicBezTo>
                <a:cubicBezTo>
                  <a:pt x="992359" y="1529477"/>
                  <a:pt x="1238571" y="1283265"/>
                  <a:pt x="1238571" y="979547"/>
                </a:cubicBezTo>
                <a:cubicBezTo>
                  <a:pt x="1238571" y="675829"/>
                  <a:pt x="992359" y="429617"/>
                  <a:pt x="688641" y="429617"/>
                </a:cubicBezTo>
                <a:close/>
                <a:moveTo>
                  <a:pt x="688641" y="0"/>
                </a:moveTo>
                <a:lnTo>
                  <a:pt x="1175584" y="486943"/>
                </a:lnTo>
                <a:cubicBezTo>
                  <a:pt x="1444515" y="755874"/>
                  <a:pt x="1444515" y="1191896"/>
                  <a:pt x="1175584" y="1460828"/>
                </a:cubicBezTo>
                <a:cubicBezTo>
                  <a:pt x="1041119" y="1595293"/>
                  <a:pt x="864879" y="1662527"/>
                  <a:pt x="688641" y="1662525"/>
                </a:cubicBezTo>
                <a:cubicBezTo>
                  <a:pt x="512403" y="1662527"/>
                  <a:pt x="336163" y="1595293"/>
                  <a:pt x="201698" y="1460828"/>
                </a:cubicBezTo>
                <a:cubicBezTo>
                  <a:pt x="-67233" y="1191896"/>
                  <a:pt x="-67233" y="755874"/>
                  <a:pt x="201698" y="486943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6" tIns="215989" rIns="91436" bIns="0" rtlCol="0" anchor="ctr">
            <a:noAutofit/>
          </a:bodyPr>
          <a:lstStyle/>
          <a:p>
            <a:pPr algn="ctr">
              <a:lnSpc>
                <a:spcPct val="150000"/>
              </a:lnSpc>
            </a:pPr>
            <a:endParaRPr lang="zh-CN" altLang="en-US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椭圆 6"/>
          <p:cNvSpPr/>
          <p:nvPr/>
        </p:nvSpPr>
        <p:spPr>
          <a:xfrm rot="1516439">
            <a:off x="5107399" y="3376217"/>
            <a:ext cx="158435" cy="158435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lIns="91436" tIns="45719" rIns="91436" bIns="45719" rtlCol="0" anchor="ctr"/>
          <a:lstStyle/>
          <a:p>
            <a:pPr algn="ctr">
              <a:defRPr/>
            </a:pPr>
            <a:endParaRPr lang="zh-CN" altLang="en-US" sz="1333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8" name="任意多边形 7"/>
          <p:cNvSpPr/>
          <p:nvPr/>
        </p:nvSpPr>
        <p:spPr bwMode="auto">
          <a:xfrm rot="12607034">
            <a:off x="5285582" y="775721"/>
            <a:ext cx="1544820" cy="1864760"/>
          </a:xfrm>
          <a:custGeom>
            <a:avLst/>
            <a:gdLst>
              <a:gd name="connsiteX0" fmla="*/ 688641 w 1377282"/>
              <a:gd name="connsiteY0" fmla="*/ 429617 h 1662525"/>
              <a:gd name="connsiteX1" fmla="*/ 138711 w 1377282"/>
              <a:gd name="connsiteY1" fmla="*/ 979547 h 1662525"/>
              <a:gd name="connsiteX2" fmla="*/ 688641 w 1377282"/>
              <a:gd name="connsiteY2" fmla="*/ 1529477 h 1662525"/>
              <a:gd name="connsiteX3" fmla="*/ 1238571 w 1377282"/>
              <a:gd name="connsiteY3" fmla="*/ 979547 h 1662525"/>
              <a:gd name="connsiteX4" fmla="*/ 688641 w 1377282"/>
              <a:gd name="connsiteY4" fmla="*/ 429617 h 1662525"/>
              <a:gd name="connsiteX5" fmla="*/ 688641 w 1377282"/>
              <a:gd name="connsiteY5" fmla="*/ 0 h 1662525"/>
              <a:gd name="connsiteX6" fmla="*/ 1175584 w 1377282"/>
              <a:gd name="connsiteY6" fmla="*/ 486943 h 1662525"/>
              <a:gd name="connsiteX7" fmla="*/ 1175584 w 1377282"/>
              <a:gd name="connsiteY7" fmla="*/ 1460828 h 1662525"/>
              <a:gd name="connsiteX8" fmla="*/ 688641 w 1377282"/>
              <a:gd name="connsiteY8" fmla="*/ 1662525 h 1662525"/>
              <a:gd name="connsiteX9" fmla="*/ 201698 w 1377282"/>
              <a:gd name="connsiteY9" fmla="*/ 1460828 h 1662525"/>
              <a:gd name="connsiteX10" fmla="*/ 201698 w 1377282"/>
              <a:gd name="connsiteY10" fmla="*/ 486943 h 166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77282" h="1662525">
                <a:moveTo>
                  <a:pt x="688641" y="429617"/>
                </a:moveTo>
                <a:cubicBezTo>
                  <a:pt x="384923" y="429617"/>
                  <a:pt x="138711" y="675829"/>
                  <a:pt x="138711" y="979547"/>
                </a:cubicBezTo>
                <a:cubicBezTo>
                  <a:pt x="138711" y="1283265"/>
                  <a:pt x="384923" y="1529477"/>
                  <a:pt x="688641" y="1529477"/>
                </a:cubicBezTo>
                <a:cubicBezTo>
                  <a:pt x="992359" y="1529477"/>
                  <a:pt x="1238571" y="1283265"/>
                  <a:pt x="1238571" y="979547"/>
                </a:cubicBezTo>
                <a:cubicBezTo>
                  <a:pt x="1238571" y="675829"/>
                  <a:pt x="992359" y="429617"/>
                  <a:pt x="688641" y="429617"/>
                </a:cubicBezTo>
                <a:close/>
                <a:moveTo>
                  <a:pt x="688641" y="0"/>
                </a:moveTo>
                <a:lnTo>
                  <a:pt x="1175584" y="486943"/>
                </a:lnTo>
                <a:cubicBezTo>
                  <a:pt x="1444515" y="755874"/>
                  <a:pt x="1444515" y="1191896"/>
                  <a:pt x="1175584" y="1460828"/>
                </a:cubicBezTo>
                <a:cubicBezTo>
                  <a:pt x="1041119" y="1595293"/>
                  <a:pt x="864879" y="1662527"/>
                  <a:pt x="688641" y="1662525"/>
                </a:cubicBezTo>
                <a:cubicBezTo>
                  <a:pt x="512403" y="1662527"/>
                  <a:pt x="336163" y="1595293"/>
                  <a:pt x="201698" y="1460828"/>
                </a:cubicBezTo>
                <a:cubicBezTo>
                  <a:pt x="-67233" y="1191896"/>
                  <a:pt x="-67233" y="755874"/>
                  <a:pt x="201698" y="486943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6" tIns="215989" rIns="91436" bIns="0" rtlCol="0" anchor="ctr">
            <a:noAutofit/>
          </a:bodyPr>
          <a:lstStyle/>
          <a:p>
            <a:pPr algn="ctr">
              <a:lnSpc>
                <a:spcPct val="150000"/>
              </a:lnSpc>
            </a:pPr>
            <a:endParaRPr lang="zh-CN" altLang="en-US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椭圆 8"/>
          <p:cNvSpPr/>
          <p:nvPr/>
        </p:nvSpPr>
        <p:spPr>
          <a:xfrm rot="1516439">
            <a:off x="8018668" y="3376217"/>
            <a:ext cx="158435" cy="158435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lIns="91436" tIns="45719" rIns="91436" bIns="45719" rtlCol="0" anchor="ctr"/>
          <a:lstStyle/>
          <a:p>
            <a:pPr algn="ctr">
              <a:defRPr/>
            </a:pPr>
            <a:endParaRPr lang="zh-CN" altLang="en-US" sz="1333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0" name="矩形 9"/>
          <p:cNvSpPr/>
          <p:nvPr/>
        </p:nvSpPr>
        <p:spPr>
          <a:xfrm rot="1516439">
            <a:off x="5358255" y="2437853"/>
            <a:ext cx="62899" cy="9842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436" tIns="45719" rIns="91436" bIns="45719" rtlCol="0" anchor="ctr"/>
          <a:lstStyle/>
          <a:p>
            <a:pPr algn="ctr">
              <a:defRPr/>
            </a:pPr>
            <a:endParaRPr lang="zh-CN" altLang="en-US" sz="1333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449331" y="3403572"/>
            <a:ext cx="11217319" cy="1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70"/>
          <p:cNvSpPr txBox="1"/>
          <p:nvPr/>
        </p:nvSpPr>
        <p:spPr>
          <a:xfrm>
            <a:off x="758230" y="4989981"/>
            <a:ext cx="1005395" cy="310339"/>
          </a:xfrm>
          <a:prstGeom prst="rect">
            <a:avLst/>
          </a:prstGeom>
          <a:noFill/>
        </p:spPr>
        <p:txBody>
          <a:bodyPr wrap="none" lIns="91436" tIns="45719" rIns="91436" bIns="45719" rtlCol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流程简介</a:t>
            </a:r>
            <a:endParaRPr lang="zh-CN" altLang="en-US" sz="16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73"/>
          <p:cNvSpPr txBox="1"/>
          <p:nvPr/>
        </p:nvSpPr>
        <p:spPr>
          <a:xfrm>
            <a:off x="5253540" y="1328085"/>
            <a:ext cx="1734449" cy="528348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增值服务单的创建</a:t>
            </a:r>
            <a:endParaRPr lang="zh-CN" altLang="en-US" sz="16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 rot="1516439">
            <a:off x="7737256" y="3467851"/>
            <a:ext cx="56373" cy="1197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436" tIns="45719" rIns="91436" bIns="45719" rtlCol="0" anchor="ctr"/>
          <a:lstStyle/>
          <a:p>
            <a:pPr algn="ctr">
              <a:defRPr/>
            </a:pPr>
            <a:endParaRPr lang="zh-CN" altLang="en-US" sz="1333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5" name="任意多边形 14"/>
          <p:cNvSpPr/>
          <p:nvPr/>
        </p:nvSpPr>
        <p:spPr bwMode="auto">
          <a:xfrm rot="1500000">
            <a:off x="6510594" y="4225299"/>
            <a:ext cx="1530033" cy="1846911"/>
          </a:xfrm>
          <a:custGeom>
            <a:avLst/>
            <a:gdLst>
              <a:gd name="connsiteX0" fmla="*/ 688641 w 1377282"/>
              <a:gd name="connsiteY0" fmla="*/ 429617 h 1662525"/>
              <a:gd name="connsiteX1" fmla="*/ 138711 w 1377282"/>
              <a:gd name="connsiteY1" fmla="*/ 979547 h 1662525"/>
              <a:gd name="connsiteX2" fmla="*/ 688641 w 1377282"/>
              <a:gd name="connsiteY2" fmla="*/ 1529477 h 1662525"/>
              <a:gd name="connsiteX3" fmla="*/ 1238571 w 1377282"/>
              <a:gd name="connsiteY3" fmla="*/ 979547 h 1662525"/>
              <a:gd name="connsiteX4" fmla="*/ 688641 w 1377282"/>
              <a:gd name="connsiteY4" fmla="*/ 429617 h 1662525"/>
              <a:gd name="connsiteX5" fmla="*/ 688641 w 1377282"/>
              <a:gd name="connsiteY5" fmla="*/ 0 h 1662525"/>
              <a:gd name="connsiteX6" fmla="*/ 1175584 w 1377282"/>
              <a:gd name="connsiteY6" fmla="*/ 486943 h 1662525"/>
              <a:gd name="connsiteX7" fmla="*/ 1175584 w 1377282"/>
              <a:gd name="connsiteY7" fmla="*/ 1460828 h 1662525"/>
              <a:gd name="connsiteX8" fmla="*/ 688641 w 1377282"/>
              <a:gd name="connsiteY8" fmla="*/ 1662525 h 1662525"/>
              <a:gd name="connsiteX9" fmla="*/ 201698 w 1377282"/>
              <a:gd name="connsiteY9" fmla="*/ 1460828 h 1662525"/>
              <a:gd name="connsiteX10" fmla="*/ 201698 w 1377282"/>
              <a:gd name="connsiteY10" fmla="*/ 486943 h 166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77282" h="1662525">
                <a:moveTo>
                  <a:pt x="688641" y="429617"/>
                </a:moveTo>
                <a:cubicBezTo>
                  <a:pt x="384923" y="429617"/>
                  <a:pt x="138711" y="675829"/>
                  <a:pt x="138711" y="979547"/>
                </a:cubicBezTo>
                <a:cubicBezTo>
                  <a:pt x="138711" y="1283265"/>
                  <a:pt x="384923" y="1529477"/>
                  <a:pt x="688641" y="1529477"/>
                </a:cubicBezTo>
                <a:cubicBezTo>
                  <a:pt x="992359" y="1529477"/>
                  <a:pt x="1238571" y="1283265"/>
                  <a:pt x="1238571" y="979547"/>
                </a:cubicBezTo>
                <a:cubicBezTo>
                  <a:pt x="1238571" y="675829"/>
                  <a:pt x="992359" y="429617"/>
                  <a:pt x="688641" y="429617"/>
                </a:cubicBezTo>
                <a:close/>
                <a:moveTo>
                  <a:pt x="688641" y="0"/>
                </a:moveTo>
                <a:lnTo>
                  <a:pt x="1175584" y="486943"/>
                </a:lnTo>
                <a:cubicBezTo>
                  <a:pt x="1444515" y="755874"/>
                  <a:pt x="1444515" y="1191896"/>
                  <a:pt x="1175584" y="1460828"/>
                </a:cubicBezTo>
                <a:cubicBezTo>
                  <a:pt x="1041119" y="1595293"/>
                  <a:pt x="864879" y="1662527"/>
                  <a:pt x="688641" y="1662525"/>
                </a:cubicBezTo>
                <a:cubicBezTo>
                  <a:pt x="512403" y="1662527"/>
                  <a:pt x="336163" y="1595293"/>
                  <a:pt x="201698" y="1460828"/>
                </a:cubicBezTo>
                <a:cubicBezTo>
                  <a:pt x="-67233" y="1191896"/>
                  <a:pt x="-67233" y="755874"/>
                  <a:pt x="201698" y="486943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6" tIns="215989" rIns="91436" bIns="0" rtlCol="0" anchor="ctr">
            <a:noAutofit/>
          </a:bodyPr>
          <a:lstStyle/>
          <a:p>
            <a:pPr algn="ctr">
              <a:lnSpc>
                <a:spcPct val="150000"/>
              </a:lnSpc>
            </a:pPr>
            <a:endParaRPr lang="zh-CN" altLang="en-US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104137" y="1048381"/>
            <a:ext cx="1811337" cy="42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dist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2400" dirty="0">
                <a:solidFill>
                  <a:srgbClr val="FFFFFF"/>
                </a:solidFill>
                <a:latin typeface="Arial Black" pitchFamily="34" charset="0"/>
                <a:ea typeface="华文新魏" pitchFamily="2" charset="-122"/>
              </a:rPr>
              <a:t>Contents</a:t>
            </a:r>
          </a:p>
        </p:txBody>
      </p:sp>
      <p:sp>
        <p:nvSpPr>
          <p:cNvPr id="18" name="文本框 20"/>
          <p:cNvSpPr txBox="1">
            <a:spLocks noChangeArrowheads="1"/>
          </p:cNvSpPr>
          <p:nvPr/>
        </p:nvSpPr>
        <p:spPr bwMode="auto">
          <a:xfrm>
            <a:off x="75429" y="670551"/>
            <a:ext cx="1347787" cy="1421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9" rIns="91436" bIns="45719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480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263249" y="4366412"/>
            <a:ext cx="2231335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1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、增值服务线上流程简介</a:t>
            </a:r>
            <a:endParaRPr kumimoji="1" lang="zh-CN" altLang="en-US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62445" y="1048381"/>
            <a:ext cx="3100421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1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、在哪里创建增值单</a:t>
            </a:r>
            <a:endParaRPr kumimoji="1"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2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、如何创建增值单</a:t>
            </a:r>
            <a:endParaRPr kumimoji="1" lang="en-US" altLang="zh-CN" sz="160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3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、如何查看已创建增值单</a:t>
            </a:r>
            <a:endParaRPr kumimoji="1" lang="en-US" altLang="zh-CN" sz="160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4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、如何导出已创建增值服务单</a:t>
            </a:r>
            <a:endParaRPr kumimoji="1"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987960" y="4269208"/>
            <a:ext cx="3544398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1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、线上增值服务使用异常如何处理</a:t>
            </a:r>
            <a:endParaRPr kumimoji="1" lang="en-US" altLang="zh-CN" sz="160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2</a:t>
            </a:r>
            <a:r>
              <a:rPr kumimoji="1"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、</a:t>
            </a:r>
            <a:r>
              <a:rPr kumimoji="1"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非线上增值服务项处理流程</a:t>
            </a:r>
            <a:endParaRPr kumimoji="1"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30" name="TextBox 70"/>
          <p:cNvSpPr txBox="1"/>
          <p:nvPr/>
        </p:nvSpPr>
        <p:spPr>
          <a:xfrm>
            <a:off x="6531251" y="5052754"/>
            <a:ext cx="1415765" cy="310339"/>
          </a:xfrm>
          <a:prstGeom prst="rect">
            <a:avLst/>
          </a:prstGeom>
          <a:noFill/>
        </p:spPr>
        <p:txBody>
          <a:bodyPr wrap="none" lIns="91436" tIns="45719" rIns="91436" bIns="45719" rtlCol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异常流程处理</a:t>
            </a:r>
            <a:endParaRPr lang="en-US" altLang="zh-CN" sz="16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322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增值服务线上化流程简介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605016160"/>
              </p:ext>
            </p:extLst>
          </p:nvPr>
        </p:nvGraphicFramePr>
        <p:xfrm>
          <a:off x="1774210" y="1678674"/>
          <a:ext cx="8385790" cy="517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42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商家创建 “增值服务单”路径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7784" y="1664208"/>
            <a:ext cx="870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/>
              <a:t>商家工作台 → 仓储管理 → 增值单管理</a:t>
            </a: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68" y="2064702"/>
            <a:ext cx="9773392" cy="4609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49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如何创建增值服务单（</a:t>
            </a:r>
            <a:r>
              <a:rPr lang="en-US" altLang="zh-CN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BMS</a:t>
            </a: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85404" y="1440775"/>
            <a:ext cx="10197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添加增值服务单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地址：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http://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base.work.cainiao.com/manage/order/addedServiceOrderList.htm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菜单：操作中心→仓储管理→增值单管理→创建增值服务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订单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528" y="3038191"/>
            <a:ext cx="4439710" cy="289626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7616528" y="2518865"/>
            <a:ext cx="30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添加货品页面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459" y="2364105"/>
            <a:ext cx="5191541" cy="455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9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如何创建 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“增值服务单”</a:t>
            </a:r>
          </a:p>
        </p:txBody>
      </p:sp>
      <p:sp>
        <p:nvSpPr>
          <p:cNvPr id="2" name="矩形 1"/>
          <p:cNvSpPr/>
          <p:nvPr/>
        </p:nvSpPr>
        <p:spPr>
          <a:xfrm>
            <a:off x="700643" y="1884461"/>
            <a:ext cx="839585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每个增值服务单需要填写的内容，步骤如下：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“商家名称”是系统自动填的，商家不能再更改；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“增值服务类型”的下拉框里面会有代贴条码、商品整理、二次包装、货物装卸等多个值，点击选择一项；如果觉得增值服务单的类型不够满足您的需求，请与菜鸟小二沟通；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“计划时间”表示期望仓库在什么时候完成这项增值服务；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若需要对入库单或出库单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关联单据号，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请填上一个</a:t>
            </a:r>
            <a:r>
              <a:rPr lang="en-US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LBX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号，然后点击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“导入明细”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，会出现</a:t>
            </a:r>
            <a:r>
              <a:rPr lang="en-US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LBX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单上所有</a:t>
            </a:r>
            <a:r>
              <a:rPr lang="en-US" altLang="zh-CN" kern="100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sku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信息，按需进行删减。</a:t>
            </a:r>
            <a:endParaRPr lang="zh-CN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如果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想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不关联</a:t>
            </a:r>
            <a:r>
              <a:rPr lang="en-US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LBX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单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，单独对库内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货品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下发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增值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服务单，点击【明细信息】的“新增”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按钮</a:t>
            </a:r>
            <a:r>
              <a:rPr lang="zh-CN" altLang="en-US" kern="100" smtClean="0">
                <a:latin typeface="Cambria" panose="02040503050406030204" pitchFamily="18" charset="0"/>
                <a:cs typeface="Times New Roman" panose="02020603050405020304" pitchFamily="18" charset="0"/>
              </a:rPr>
              <a:t>后：添加货品</a:t>
            </a: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zh-CN" altLang="zh-CN" dirty="0"/>
              <a:t>接下来选择一个处理该增值服务单的仓库，只能选择一个</a:t>
            </a:r>
            <a:r>
              <a:rPr lang="zh-CN" altLang="zh-CN" dirty="0" smtClean="0"/>
              <a:t>；</a:t>
            </a:r>
            <a:endParaRPr lang="en-US" altLang="zh-CN" dirty="0" smtClean="0"/>
          </a:p>
          <a:p>
            <a:pPr marL="342900" indent="-342900" algn="just">
              <a:buFont typeface="+mj-lt"/>
              <a:buAutoNum type="arabicParenR"/>
            </a:pPr>
            <a:r>
              <a:rPr lang="zh-CN" altLang="en-US" dirty="0" smtClean="0"/>
              <a:t>每个增值服务的服务标准，需在备注中标明</a:t>
            </a:r>
            <a:endParaRPr lang="zh-CN" altLang="zh-CN" dirty="0"/>
          </a:p>
          <a:p>
            <a:pPr lvl="0" algn="just">
              <a:spcAft>
                <a:spcPts val="0"/>
              </a:spcAft>
            </a:pPr>
            <a:endParaRPr lang="zh-CN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商家如何查看创建过的“增值服务单”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7927" y="1289324"/>
            <a:ext cx="1138051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入口：（商家工作台</a:t>
            </a:r>
            <a:r>
              <a:rPr lang="en-US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 - 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仓储管理</a:t>
            </a:r>
            <a:r>
              <a:rPr lang="en-US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 - 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增值单管理</a:t>
            </a:r>
            <a:r>
              <a:rPr lang="en-US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 - 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查询条件）；</a:t>
            </a:r>
          </a:p>
          <a:p>
            <a:pPr marL="304800" indent="266700" algn="just">
              <a:spcAft>
                <a:spcPts val="0"/>
              </a:spcAft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查询条件的几个状态说明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：</a:t>
            </a: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zh-CN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7" y="1995676"/>
            <a:ext cx="11095512" cy="451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4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商家如何查看创建过的“增值服务单”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7927" y="1289324"/>
            <a:ext cx="113805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已创建、同步中，代表商家已经创建，等待仓库接收；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仓库接单、仓库拒单，仓库选择了是否会完成此项增值服务任务；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已处理，仓库已经完成此项增值服务；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已取消，商家已经取消此项增值服务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，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可与仓库沟通，若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要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仓库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还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没开始操作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，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可以取消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；</a:t>
            </a:r>
            <a:endParaRPr lang="zh-CN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点击“详情”，可以查看此张增值服务单的具体内容；</a:t>
            </a: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en-US" altLang="zh-CN" kern="1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04800" indent="266700" algn="just">
              <a:spcAft>
                <a:spcPts val="0"/>
              </a:spcAft>
            </a:pPr>
            <a:endParaRPr lang="zh-CN" altLang="zh-CN" kern="1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7" y="3005479"/>
            <a:ext cx="7857109" cy="36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8654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商家如何导出创建过的“增值服务单”明细 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3818" y="1356549"/>
            <a:ext cx="113765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导出功能：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点击“导出”，将导出所有增值单（最多</a:t>
            </a:r>
            <a:r>
              <a:rPr lang="en-US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5000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条，超出部分不能导出）；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导出之前创建的所有增值服务单有哪些，及相应的明细信息（一张增值服务单包括哪些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货品</a:t>
            </a:r>
            <a:r>
              <a:rPr lang="zh-CN" altLang="en-US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及相应数量</a:t>
            </a:r>
            <a:r>
              <a:rPr lang="zh-CN" altLang="zh-CN" kern="1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等</a:t>
            </a:r>
            <a:r>
              <a:rPr lang="zh-CN" altLang="zh-CN" kern="100" dirty="0">
                <a:latin typeface="Cambria" panose="02040503050406030204" pitchFamily="18" charset="0"/>
                <a:cs typeface="Times New Roman" panose="02020603050405020304" pitchFamily="18" charset="0"/>
              </a:rPr>
              <a:t>）；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85" y="2449885"/>
            <a:ext cx="10971428" cy="4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40530A99PPBG">
  <a:themeElements>
    <a:clrScheme name="自定义 1">
      <a:dk1>
        <a:srgbClr val="4B4D4F"/>
      </a:dk1>
      <a:lt1>
        <a:srgbClr val="FFFFFF"/>
      </a:lt1>
      <a:dk2>
        <a:srgbClr val="3D3F41"/>
      </a:dk2>
      <a:lt2>
        <a:srgbClr val="FFFFFF"/>
      </a:lt2>
      <a:accent1>
        <a:srgbClr val="DC5C31"/>
      </a:accent1>
      <a:accent2>
        <a:srgbClr val="EA9B26"/>
      </a:accent2>
      <a:accent3>
        <a:srgbClr val="D36D8D"/>
      </a:accent3>
      <a:accent4>
        <a:srgbClr val="D46E5A"/>
      </a:accent4>
      <a:accent5>
        <a:srgbClr val="FCCF86"/>
      </a:accent5>
      <a:accent6>
        <a:srgbClr val="AA5ED4"/>
      </a:accent6>
      <a:hlink>
        <a:srgbClr val="00B0F0"/>
      </a:hlink>
      <a:folHlink>
        <a:srgbClr val="AFB2B4"/>
      </a:folHlink>
    </a:clrScheme>
    <a:fontScheme name="自定义 4">
      <a:majorFont>
        <a:latin typeface="Times New Roman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itchFamily="34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4081</TotalTime>
  <Words>630</Words>
  <Application>Microsoft Office PowerPoint</Application>
  <PresentationFormat>宽屏</PresentationFormat>
  <Paragraphs>73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黑体</vt:lpstr>
      <vt:lpstr>华文新魏</vt:lpstr>
      <vt:lpstr>宋体</vt:lpstr>
      <vt:lpstr>微软雅黑</vt:lpstr>
      <vt:lpstr>幼圆</vt:lpstr>
      <vt:lpstr>Arial</vt:lpstr>
      <vt:lpstr>Arial Black</vt:lpstr>
      <vt:lpstr>Calibri</vt:lpstr>
      <vt:lpstr>Calibri Light</vt:lpstr>
      <vt:lpstr>Cambria</vt:lpstr>
      <vt:lpstr>Times New Roman</vt:lpstr>
      <vt:lpstr>Wingdings 2</vt:lpstr>
      <vt:lpstr>Office Theme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ALIBABA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增值服务单</dc:title>
  <dc:creator>万斯玮</dc:creator>
  <cp:lastModifiedBy>梓煜</cp:lastModifiedBy>
  <cp:revision>62</cp:revision>
  <dcterms:created xsi:type="dcterms:W3CDTF">2016-01-11T12:33:51Z</dcterms:created>
  <dcterms:modified xsi:type="dcterms:W3CDTF">2017-06-29T03:41:21Z</dcterms:modified>
</cp:coreProperties>
</file>