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08" r:id="rId8"/>
    <p:sldMasterId id="2147483720" r:id="rId9"/>
    <p:sldMasterId id="2147483732" r:id="rId10"/>
  </p:sldMasterIdLst>
  <p:notesMasterIdLst>
    <p:notesMasterId r:id="rId23"/>
  </p:notesMasterIdLst>
  <p:handoutMasterIdLst>
    <p:handoutMasterId r:id="rId24"/>
  </p:handoutMasterIdLst>
  <p:sldIdLst>
    <p:sldId id="283" r:id="rId11"/>
    <p:sldId id="335" r:id="rId12"/>
    <p:sldId id="347" r:id="rId13"/>
    <p:sldId id="371" r:id="rId14"/>
    <p:sldId id="372" r:id="rId15"/>
    <p:sldId id="351" r:id="rId16"/>
    <p:sldId id="373" r:id="rId17"/>
    <p:sldId id="374" r:id="rId18"/>
    <p:sldId id="376" r:id="rId19"/>
    <p:sldId id="377" r:id="rId20"/>
    <p:sldId id="378" r:id="rId21"/>
    <p:sldId id="293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B10"/>
    <a:srgbClr val="FF9900"/>
    <a:srgbClr val="FFE0B3"/>
    <a:srgbClr val="99CCFF"/>
    <a:srgbClr val="FEA7A0"/>
    <a:srgbClr val="7BBE02"/>
    <a:srgbClr val="FFFF66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0702" autoAdjust="0"/>
  </p:normalViewPr>
  <p:slideViewPr>
    <p:cSldViewPr>
      <p:cViewPr>
        <p:scale>
          <a:sx n="70" d="100"/>
          <a:sy n="70" d="100"/>
        </p:scale>
        <p:origin x="-115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0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81F97-A5DF-4E27-98F0-65F34259C5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B8989-B1C7-4E95-AFF1-95EFC1811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8DCCF-7B18-4763-AC55-B0074413FA55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1A4FC-9499-4410-8F14-8617676EF8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1A4FC-9499-4410-8F14-8617676EF89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1000" y="350838"/>
            <a:ext cx="7010400" cy="5635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统 一 数 据 平 台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600" dirty="0" smtClean="0">
                <a:solidFill>
                  <a:schemeClr val="bg1"/>
                </a:solidFill>
              </a:rPr>
              <a:t>udp.taobao.com</a:t>
            </a:r>
            <a:r>
              <a:rPr lang="zh-CN" altLang="en-US" sz="1600" dirty="0" smtClean="0">
                <a:solidFill>
                  <a:schemeClr val="bg1"/>
                </a:solidFill>
              </a:rPr>
              <a:t/>
            </a:r>
            <a:br>
              <a:rPr lang="zh-CN" altLang="en-US" sz="1600" dirty="0" smtClean="0">
                <a:solidFill>
                  <a:schemeClr val="bg1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791200"/>
            <a:ext cx="1365116" cy="843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1000" y="350838"/>
            <a:ext cx="7010400" cy="5635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统 一 数 据 平 台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600" dirty="0" smtClean="0">
                <a:solidFill>
                  <a:schemeClr val="bg1"/>
                </a:solidFill>
              </a:rPr>
              <a:t>udp.taobao.com</a:t>
            </a:r>
            <a:r>
              <a:rPr lang="zh-CN" altLang="en-US" sz="1600" dirty="0" smtClean="0">
                <a:solidFill>
                  <a:schemeClr val="bg1"/>
                </a:solidFill>
              </a:rPr>
              <a:t/>
            </a:r>
            <a:br>
              <a:rPr lang="zh-CN" altLang="en-US" sz="1600" dirty="0" smtClean="0">
                <a:solidFill>
                  <a:schemeClr val="bg1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791200"/>
            <a:ext cx="1365116" cy="843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791200"/>
            <a:ext cx="1365116" cy="843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1000" y="350838"/>
            <a:ext cx="7010400" cy="5635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统 一 数 据 平 台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600" dirty="0" smtClean="0">
                <a:solidFill>
                  <a:schemeClr val="bg1"/>
                </a:solidFill>
              </a:rPr>
              <a:t>udp.taobao.com</a:t>
            </a:r>
            <a:r>
              <a:rPr lang="zh-CN" altLang="en-US" sz="1600" dirty="0" smtClean="0">
                <a:solidFill>
                  <a:schemeClr val="bg1"/>
                </a:solidFill>
              </a:rPr>
              <a:t/>
            </a:r>
            <a:br>
              <a:rPr lang="zh-CN" altLang="en-US" sz="1600" dirty="0" smtClean="0">
                <a:solidFill>
                  <a:schemeClr val="bg1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791200"/>
            <a:ext cx="1365116" cy="843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791200"/>
            <a:ext cx="1365116" cy="843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1000" y="350838"/>
            <a:ext cx="7010400" cy="5635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统 一 数 据 平 台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600" dirty="0" smtClean="0">
                <a:solidFill>
                  <a:schemeClr val="bg1"/>
                </a:solidFill>
              </a:rPr>
              <a:t>udp.taobao.com</a:t>
            </a:r>
            <a:r>
              <a:rPr lang="zh-CN" altLang="en-US" sz="1600" dirty="0" smtClean="0">
                <a:solidFill>
                  <a:schemeClr val="bg1"/>
                </a:solidFill>
              </a:rPr>
              <a:t/>
            </a:r>
            <a:br>
              <a:rPr lang="zh-CN" altLang="en-US" sz="1600" dirty="0" smtClean="0">
                <a:solidFill>
                  <a:schemeClr val="bg1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791200"/>
            <a:ext cx="1365116" cy="843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1000" y="350838"/>
            <a:ext cx="7010400" cy="5635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统 一 数 据 平 台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600" dirty="0" smtClean="0">
                <a:solidFill>
                  <a:schemeClr val="bg1"/>
                </a:solidFill>
              </a:rPr>
              <a:t>udp.taobao.com</a:t>
            </a:r>
            <a:r>
              <a:rPr lang="zh-CN" altLang="en-US" sz="1600" dirty="0" smtClean="0">
                <a:solidFill>
                  <a:schemeClr val="bg1"/>
                </a:solidFill>
              </a:rPr>
              <a:t/>
            </a:r>
            <a:br>
              <a:rPr lang="zh-CN" altLang="en-US" sz="1600" dirty="0" smtClean="0">
                <a:solidFill>
                  <a:schemeClr val="bg1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 descr="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791200"/>
            <a:ext cx="1365116" cy="843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1000" y="350838"/>
            <a:ext cx="7010400" cy="5635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统 一 数 据 平 台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600" dirty="0" smtClean="0">
                <a:solidFill>
                  <a:schemeClr val="bg1"/>
                </a:solidFill>
              </a:rPr>
              <a:t>udp.taobao.com</a:t>
            </a:r>
            <a:r>
              <a:rPr lang="zh-CN" altLang="en-US" sz="1600" dirty="0" smtClean="0">
                <a:solidFill>
                  <a:schemeClr val="bg1"/>
                </a:solidFill>
              </a:rPr>
              <a:t/>
            </a:r>
            <a:br>
              <a:rPr lang="zh-CN" altLang="en-US" sz="1600" dirty="0" smtClean="0">
                <a:solidFill>
                  <a:schemeClr val="bg1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1000" y="350838"/>
            <a:ext cx="7010400" cy="5635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统 一 数 据 平 台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600" dirty="0" smtClean="0">
                <a:solidFill>
                  <a:schemeClr val="bg1"/>
                </a:solidFill>
              </a:rPr>
              <a:t>udp.taobao.com</a:t>
            </a:r>
            <a:r>
              <a:rPr lang="zh-CN" altLang="en-US" sz="1600" dirty="0" smtClean="0">
                <a:solidFill>
                  <a:schemeClr val="bg1"/>
                </a:solidFill>
              </a:rPr>
              <a:t/>
            </a:r>
            <a:br>
              <a:rPr lang="zh-CN" altLang="en-US" sz="1600" dirty="0" smtClean="0">
                <a:solidFill>
                  <a:schemeClr val="bg1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791200"/>
            <a:ext cx="1365116" cy="843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791200"/>
            <a:ext cx="1365116" cy="843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1000" y="350838"/>
            <a:ext cx="7010400" cy="5635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统 一 数 据 平 台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600" dirty="0" smtClean="0">
                <a:solidFill>
                  <a:schemeClr val="bg1"/>
                </a:solidFill>
              </a:rPr>
              <a:t>udp.taobao.com</a:t>
            </a:r>
            <a:r>
              <a:rPr lang="zh-CN" altLang="en-US" sz="1600" dirty="0" smtClean="0">
                <a:solidFill>
                  <a:schemeClr val="bg1"/>
                </a:solidFill>
              </a:rPr>
              <a:t/>
            </a:r>
            <a:br>
              <a:rPr lang="zh-CN" altLang="en-US" sz="1600" dirty="0" smtClean="0">
                <a:solidFill>
                  <a:schemeClr val="bg1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791200"/>
            <a:ext cx="1365116" cy="843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1000" y="350838"/>
            <a:ext cx="7010400" cy="5635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统 一 数 据 平 台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600" dirty="0" smtClean="0">
                <a:solidFill>
                  <a:schemeClr val="bg1"/>
                </a:solidFill>
              </a:rPr>
              <a:t>udp.taobao.com</a:t>
            </a:r>
            <a:r>
              <a:rPr lang="zh-CN" altLang="en-US" sz="1600" dirty="0" smtClean="0">
                <a:solidFill>
                  <a:schemeClr val="bg1"/>
                </a:solidFill>
              </a:rPr>
              <a:t/>
            </a:r>
            <a:br>
              <a:rPr lang="zh-CN" altLang="en-US" sz="1600" dirty="0" smtClean="0">
                <a:solidFill>
                  <a:schemeClr val="bg1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791200"/>
            <a:ext cx="1365116" cy="843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05200" y="1708314"/>
            <a:ext cx="1811866" cy="2787486"/>
          </a:xfrm>
          <a:prstGeom prst="rect">
            <a:avLst/>
          </a:prstGeom>
        </p:spPr>
      </p:pic>
      <p:pic>
        <p:nvPicPr>
          <p:cNvPr id="11" name="图片 10" descr="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62600" y="1752600"/>
            <a:ext cx="2514600" cy="2906719"/>
          </a:xfrm>
          <a:prstGeom prst="rect">
            <a:avLst/>
          </a:prstGeom>
        </p:spPr>
      </p:pic>
      <p:pic>
        <p:nvPicPr>
          <p:cNvPr id="12" name="图片 11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1600" y="1600200"/>
            <a:ext cx="1904999" cy="31690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1000" y="350838"/>
            <a:ext cx="7010400" cy="5635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统 一 数 据 平 台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600" dirty="0" smtClean="0">
                <a:solidFill>
                  <a:schemeClr val="bg1"/>
                </a:solidFill>
              </a:rPr>
              <a:t>udp.taobao.com</a:t>
            </a:r>
            <a:r>
              <a:rPr lang="zh-CN" altLang="en-US" sz="1600" dirty="0" smtClean="0">
                <a:solidFill>
                  <a:schemeClr val="bg1"/>
                </a:solidFill>
              </a:rPr>
              <a:t/>
            </a:r>
            <a:br>
              <a:rPr lang="zh-CN" altLang="en-US" sz="1600" dirty="0" smtClean="0">
                <a:solidFill>
                  <a:schemeClr val="bg1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 descr="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791200"/>
            <a:ext cx="1365116" cy="84328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D2AE-3147-4744-B522-5F130B31F19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44" r:id="rId3"/>
    <p:sldLayoutId id="2147483663" r:id="rId4"/>
    <p:sldLayoutId id="2147483746" r:id="rId5"/>
    <p:sldLayoutId id="2147483664" r:id="rId6"/>
    <p:sldLayoutId id="2147483747" r:id="rId7"/>
    <p:sldLayoutId id="2147483745" r:id="rId8"/>
    <p:sldLayoutId id="2147483665" r:id="rId9"/>
    <p:sldLayoutId id="2147483748" r:id="rId10"/>
    <p:sldLayoutId id="2147483666" r:id="rId11"/>
    <p:sldLayoutId id="2147483749" r:id="rId12"/>
    <p:sldLayoutId id="2147483667" r:id="rId13"/>
    <p:sldLayoutId id="2147483668" r:id="rId14"/>
    <p:sldLayoutId id="2147483750" r:id="rId15"/>
    <p:sldLayoutId id="2147483669" r:id="rId16"/>
    <p:sldLayoutId id="2147483670" r:id="rId17"/>
    <p:sldLayoutId id="2147483751" r:id="rId18"/>
    <p:sldLayoutId id="2147483671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7D28A-B99E-4F3D-A9A9-EF7E4C62D6CF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26011-EA01-4FE3-A7EA-DE4A0622EB58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C5AB4-97B6-4017-94DB-A841A04B8824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C47D8-45B5-4CC3-9A57-1D03741227BE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096D-323B-4B4A-9258-41DDE524FEFA}" type="datetimeFigureOut">
              <a:rPr lang="zh-CN" altLang="en-US" smtClean="0"/>
              <a:pPr/>
              <a:t>2012/5/21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>
            <a:spLocks/>
          </p:cNvSpPr>
          <p:nvPr/>
        </p:nvSpPr>
        <p:spPr>
          <a:xfrm>
            <a:off x="2133600" y="3429000"/>
            <a:ext cx="6477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  <a:cs typeface="+mj-cs"/>
              </a:rPr>
              <a:t>                    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4800600"/>
            <a:ext cx="2044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8AB10"/>
                </a:solidFill>
                <a:latin typeface="华文隶书" pitchFamily="2" charset="-122"/>
                <a:ea typeface="华文隶书" pitchFamily="2" charset="-122"/>
              </a:rPr>
              <a:t>统一数据平台</a:t>
            </a:r>
            <a:endParaRPr lang="en-US" altLang="zh-CN" sz="2400" dirty="0" smtClean="0">
              <a:solidFill>
                <a:srgbClr val="F8AB10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en-US" altLang="zh-CN" dirty="0" smtClean="0">
                <a:solidFill>
                  <a:srgbClr val="F8AB10"/>
                </a:solidFill>
              </a:rPr>
              <a:t>  udp.taobao.com</a:t>
            </a:r>
            <a:endParaRPr lang="zh-CN" altLang="en-US" dirty="0">
              <a:solidFill>
                <a:srgbClr val="F8AB1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8600" y="1752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400" dirty="0" smtClean="0">
                <a:ea typeface="黑体" pitchFamily="2" charset="-122"/>
              </a:rPr>
              <a:t>请</a:t>
            </a:r>
            <a:r>
              <a:rPr lang="zh-CN" altLang="en-US" sz="4400" dirty="0" smtClean="0">
                <a:ea typeface="黑体" pitchFamily="2" charset="-122"/>
              </a:rPr>
              <a:t>填写未上线</a:t>
            </a:r>
            <a:r>
              <a:rPr lang="zh-CN" altLang="en-US" sz="4400" dirty="0" smtClean="0">
                <a:ea typeface="黑体" pitchFamily="2" charset="-122"/>
              </a:rPr>
              <a:t>的应用名称</a:t>
            </a:r>
            <a:endParaRPr lang="en-US" altLang="zh-CN" sz="4400" dirty="0" smtClean="0">
              <a:ea typeface="黑体" pitchFamily="2" charset="-122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486400" y="2895600"/>
            <a:ext cx="304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>
                <a:latin typeface="+mj-ea"/>
                <a:ea typeface="+mj-ea"/>
              </a:rPr>
              <a:t>开发者：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旺旺</a:t>
            </a:r>
            <a:r>
              <a:rPr lang="en-US" altLang="zh-CN" dirty="0" smtClean="0">
                <a:latin typeface="+mj-ea"/>
                <a:ea typeface="+mj-ea"/>
              </a:rPr>
              <a:t>id</a:t>
            </a:r>
            <a:r>
              <a:rPr lang="zh-CN" altLang="en-US" dirty="0" smtClean="0">
                <a:latin typeface="+mj-ea"/>
                <a:ea typeface="+mj-ea"/>
              </a:rPr>
              <a:t>：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电话：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风险控制：可能</a:t>
            </a:r>
            <a:r>
              <a:rPr lang="zh-CN" altLang="en-US" sz="2400" dirty="0" smtClean="0"/>
              <a:t>存在问题及相应的解决方案</a:t>
            </a:r>
          </a:p>
          <a:p>
            <a:endParaRPr lang="en-US" altLang="zh-CN" sz="2400" dirty="0" smtClean="0"/>
          </a:p>
        </p:txBody>
      </p:sp>
      <p:sp>
        <p:nvSpPr>
          <p:cNvPr id="4" name="矩形 3"/>
          <p:cNvSpPr/>
          <p:nvPr/>
        </p:nvSpPr>
        <p:spPr>
          <a:xfrm>
            <a:off x="457200" y="3003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应用介绍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还有什么你想告诉我们的？请写下来</a:t>
            </a:r>
            <a:endParaRPr lang="en-US" altLang="zh-CN" sz="2400" dirty="0" smtClean="0"/>
          </a:p>
        </p:txBody>
      </p:sp>
      <p:sp>
        <p:nvSpPr>
          <p:cNvPr id="4" name="矩形 3"/>
          <p:cNvSpPr/>
          <p:nvPr/>
        </p:nvSpPr>
        <p:spPr>
          <a:xfrm>
            <a:off x="457200" y="30033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个性化补充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7526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/>
              <a:t>Thank You</a:t>
            </a:r>
            <a:endParaRPr lang="zh-CN" altLang="en-US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网址：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udp.taobao.com</a:t>
            </a: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邮箱：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udp@taobao.com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页脚占位符 3"/>
          <p:cNvSpPr>
            <a:spLocks noGrp="1"/>
          </p:cNvSpPr>
          <p:nvPr>
            <p:ph type="ftr" sz="quarter" idx="4294967295"/>
          </p:nvPr>
        </p:nvSpPr>
        <p:spPr bwMode="auto">
          <a:xfrm>
            <a:off x="5867400" y="638175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   </a:t>
            </a:r>
          </a:p>
          <a:p>
            <a:r>
              <a:rPr lang="en-US" altLang="zh-CN" smtClean="0"/>
              <a:t>   </a:t>
            </a:r>
            <a:endParaRPr lang="en-US" altLang="zh-CN"/>
          </a:p>
        </p:txBody>
      </p:sp>
      <p:sp>
        <p:nvSpPr>
          <p:cNvPr id="83" name="AutoShape 4"/>
          <p:cNvSpPr>
            <a:spLocks noChangeArrowheads="1"/>
          </p:cNvSpPr>
          <p:nvPr/>
        </p:nvSpPr>
        <p:spPr bwMode="ltGray">
          <a:xfrm rot="5400000">
            <a:off x="-2395538" y="13684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4" name="AutoShape 6"/>
          <p:cNvSpPr>
            <a:spLocks noChangeArrowheads="1"/>
          </p:cNvSpPr>
          <p:nvPr/>
        </p:nvSpPr>
        <p:spPr bwMode="gray">
          <a:xfrm>
            <a:off x="1849437" y="49926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个性化补充</a:t>
            </a:r>
            <a:endParaRPr lang="en-US" altLang="zh-CN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AutoShape 7"/>
          <p:cNvSpPr>
            <a:spLocks noChangeArrowheads="1"/>
          </p:cNvSpPr>
          <p:nvPr/>
        </p:nvSpPr>
        <p:spPr bwMode="gray">
          <a:xfrm>
            <a:off x="2344737" y="41656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应用介绍（必填）</a:t>
            </a:r>
            <a:endParaRPr lang="en-US" altLang="zh-CN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AutoShape 8"/>
          <p:cNvSpPr>
            <a:spLocks noChangeArrowheads="1"/>
          </p:cNvSpPr>
          <p:nvPr/>
        </p:nvSpPr>
        <p:spPr bwMode="gray">
          <a:xfrm>
            <a:off x="2465387" y="3352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用户需求分析（必填）</a:t>
            </a:r>
            <a:endParaRPr lang="en-US" altLang="zh-CN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AutoShape 9"/>
          <p:cNvSpPr>
            <a:spLocks noChangeArrowheads="1"/>
          </p:cNvSpPr>
          <p:nvPr/>
        </p:nvSpPr>
        <p:spPr bwMode="gray">
          <a:xfrm>
            <a:off x="2312987" y="248443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SWOT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分析（可填）</a:t>
            </a:r>
            <a:endParaRPr lang="en-US" altLang="zh-CN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AutoShape 10"/>
          <p:cNvSpPr>
            <a:spLocks noChangeArrowheads="1"/>
          </p:cNvSpPr>
          <p:nvPr/>
        </p:nvSpPr>
        <p:spPr bwMode="gray">
          <a:xfrm>
            <a:off x="1792287" y="17145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基本情况介绍（必填）</a:t>
            </a:r>
            <a:endParaRPr lang="en-US" altLang="zh-CN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9" name="Group 11"/>
          <p:cNvGrpSpPr>
            <a:grpSpLocks/>
          </p:cNvGrpSpPr>
          <p:nvPr/>
        </p:nvGrpSpPr>
        <p:grpSpPr bwMode="auto">
          <a:xfrm>
            <a:off x="1474787" y="1803400"/>
            <a:ext cx="381000" cy="381000"/>
            <a:chOff x="2078" y="1680"/>
            <a:chExt cx="1615" cy="1615"/>
          </a:xfrm>
        </p:grpSpPr>
        <p:sp>
          <p:nvSpPr>
            <p:cNvPr id="90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3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5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2008187" y="2590800"/>
            <a:ext cx="381000" cy="381000"/>
            <a:chOff x="2078" y="1680"/>
            <a:chExt cx="1615" cy="1615"/>
          </a:xfrm>
        </p:grpSpPr>
        <p:sp>
          <p:nvSpPr>
            <p:cNvPr id="97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1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03" name="Group 25"/>
          <p:cNvGrpSpPr>
            <a:grpSpLocks/>
          </p:cNvGrpSpPr>
          <p:nvPr/>
        </p:nvGrpSpPr>
        <p:grpSpPr bwMode="auto">
          <a:xfrm>
            <a:off x="2160587" y="3429000"/>
            <a:ext cx="381000" cy="381000"/>
            <a:chOff x="2078" y="1680"/>
            <a:chExt cx="1615" cy="1615"/>
          </a:xfrm>
        </p:grpSpPr>
        <p:sp>
          <p:nvSpPr>
            <p:cNvPr id="104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7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9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10" name="Group 32"/>
          <p:cNvGrpSpPr>
            <a:grpSpLocks/>
          </p:cNvGrpSpPr>
          <p:nvPr/>
        </p:nvGrpSpPr>
        <p:grpSpPr bwMode="auto">
          <a:xfrm>
            <a:off x="2008187" y="4267200"/>
            <a:ext cx="381000" cy="381000"/>
            <a:chOff x="2078" y="1680"/>
            <a:chExt cx="1615" cy="1615"/>
          </a:xfrm>
        </p:grpSpPr>
        <p:sp>
          <p:nvSpPr>
            <p:cNvPr id="111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4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15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6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17" name="Group 39"/>
          <p:cNvGrpSpPr>
            <a:grpSpLocks/>
          </p:cNvGrpSpPr>
          <p:nvPr/>
        </p:nvGrpSpPr>
        <p:grpSpPr bwMode="auto">
          <a:xfrm>
            <a:off x="1550987" y="5041900"/>
            <a:ext cx="355600" cy="381000"/>
            <a:chOff x="2078" y="1680"/>
            <a:chExt cx="1615" cy="1615"/>
          </a:xfrm>
        </p:grpSpPr>
        <p:sp>
          <p:nvSpPr>
            <p:cNvPr id="118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0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22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24" name="AutoShape 5"/>
          <p:cNvSpPr>
            <a:spLocks noChangeArrowheads="1"/>
          </p:cNvSpPr>
          <p:nvPr/>
        </p:nvSpPr>
        <p:spPr bwMode="ltGray">
          <a:xfrm rot="5400000" flipH="1">
            <a:off x="-1989931" y="1804193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8" name="矩形 127"/>
          <p:cNvSpPr/>
          <p:nvPr/>
        </p:nvSpPr>
        <p:spPr>
          <a:xfrm>
            <a:off x="457200" y="30033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6200" y="2133600"/>
          <a:ext cx="8915400" cy="293610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82260"/>
                <a:gridCol w="2032731"/>
                <a:gridCol w="1822448"/>
                <a:gridCol w="3377961"/>
              </a:tblGrid>
              <a:tr h="675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latin typeface="+mn-ea"/>
                          <a:ea typeface="+mn-ea"/>
                          <a:cs typeface="Times New Roman"/>
                        </a:rPr>
                        <a:t>服务商名称</a:t>
                      </a:r>
                      <a:endParaRPr lang="zh-CN" sz="1800" b="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39039" marR="139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39039" marR="13903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00" dirty="0" smtClean="0">
                          <a:latin typeface="+mn-ea"/>
                          <a:ea typeface="+mn-ea"/>
                          <a:cs typeface="Times New Roman"/>
                        </a:rPr>
                        <a:t>注册资金</a:t>
                      </a:r>
                      <a:r>
                        <a:rPr lang="en-US" altLang="zh-CN" sz="1800" b="0" kern="100" dirty="0" smtClean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CN" altLang="en-US" sz="1800" b="0" kern="100" dirty="0" smtClean="0">
                          <a:latin typeface="+mn-ea"/>
                          <a:ea typeface="+mn-ea"/>
                          <a:cs typeface="Times New Roman"/>
                        </a:rPr>
                        <a:t>企业</a:t>
                      </a:r>
                      <a:r>
                        <a:rPr lang="en-US" altLang="zh-CN" sz="1800" b="0" kern="100" dirty="0" smtClean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zh-CN" altLang="en-US" sz="1800" b="0" kern="100" dirty="0" smtClean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39039" marR="139039" marT="0" marB="0" anchor="ctr"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 marL="185385" marR="185385" marT="92693" marB="92693"/>
                </a:tc>
              </a:tr>
              <a:tr h="675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latin typeface="+mn-ea"/>
                          <a:ea typeface="+mn-ea"/>
                          <a:cs typeface="Times New Roman"/>
                        </a:rPr>
                        <a:t>应用名称</a:t>
                      </a:r>
                      <a:endParaRPr lang="en-US" altLang="zh-CN" sz="1800" b="0" kern="100" dirty="0" smtClean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39039" marR="139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39039" marR="139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latin typeface="+mn-ea"/>
                          <a:ea typeface="+mn-ea"/>
                          <a:cs typeface="Times New Roman"/>
                        </a:rPr>
                        <a:t>APPKEY</a:t>
                      </a:r>
                      <a:endParaRPr lang="zh-CN" sz="1800" b="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39039" marR="139039" marT="0" marB="0" anchor="ctr"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 marL="185385" marR="185385" marT="92693" marB="92693"/>
                </a:tc>
              </a:tr>
              <a:tr h="675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>
                          <a:latin typeface="+mn-ea"/>
                          <a:ea typeface="+mn-ea"/>
                          <a:cs typeface="Times New Roman"/>
                        </a:rPr>
                        <a:t>联系人</a:t>
                      </a:r>
                    </a:p>
                  </a:txBody>
                  <a:tcPr marL="139039" marR="139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39039" marR="139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latin typeface="+mn-ea"/>
                          <a:ea typeface="+mn-ea"/>
                          <a:cs typeface="Times New Roman"/>
                        </a:rPr>
                        <a:t>旺旺</a:t>
                      </a:r>
                      <a:r>
                        <a:rPr lang="en-US" sz="1800" b="0" kern="100" dirty="0">
                          <a:latin typeface="+mn-ea"/>
                          <a:ea typeface="+mn-ea"/>
                          <a:cs typeface="Times New Roman"/>
                        </a:rPr>
                        <a:t>ID</a:t>
                      </a:r>
                      <a:endParaRPr lang="zh-CN" sz="1800" b="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39039" marR="139039" marT="0" marB="0" anchor="ctr"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 marL="185385" marR="185385" marT="92693" marB="92693"/>
                </a:tc>
              </a:tr>
              <a:tr h="675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latin typeface="+mn-ea"/>
                          <a:ea typeface="+mn-ea"/>
                          <a:cs typeface="Times New Roman"/>
                        </a:rPr>
                        <a:t>电话（手机）</a:t>
                      </a:r>
                    </a:p>
                  </a:txBody>
                  <a:tcPr marL="139039" marR="139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39039" marR="1390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latin typeface="+mn-ea"/>
                          <a:ea typeface="+mn-ea"/>
                          <a:cs typeface="Times New Roman"/>
                        </a:rPr>
                        <a:t>邮箱</a:t>
                      </a:r>
                    </a:p>
                  </a:txBody>
                  <a:tcPr marL="139039" marR="139039" marT="0" marB="0" anchor="ctr"/>
                </a:tc>
                <a:tc>
                  <a:txBody>
                    <a:bodyPr/>
                    <a:lstStyle/>
                    <a:p>
                      <a:endParaRPr lang="zh-CN" altLang="en-US" sz="3600" dirty="0"/>
                    </a:p>
                  </a:txBody>
                  <a:tcPr marL="185385" marR="185385" marT="92693" marB="92693"/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457200" y="30033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基本情况介绍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团队组成</a:t>
            </a:r>
            <a:endParaRPr lang="en-US" altLang="zh-CN" sz="2400" dirty="0" smtClean="0"/>
          </a:p>
          <a:p>
            <a:r>
              <a:rPr lang="zh-CN" altLang="en-US" sz="2400" dirty="0" smtClean="0"/>
              <a:t>成员背景</a:t>
            </a:r>
            <a:endParaRPr lang="en-US" altLang="zh-CN" sz="2400" dirty="0" smtClean="0"/>
          </a:p>
          <a:p>
            <a:r>
              <a:rPr lang="zh-CN" altLang="en-US" sz="2400" dirty="0" smtClean="0"/>
              <a:t>团队开发经验</a:t>
            </a:r>
            <a:endParaRPr lang="en-US" altLang="zh-CN" sz="2400" dirty="0" smtClean="0"/>
          </a:p>
        </p:txBody>
      </p:sp>
      <p:sp>
        <p:nvSpPr>
          <p:cNvPr id="5" name="矩形 4"/>
          <p:cNvSpPr/>
          <p:nvPr/>
        </p:nvSpPr>
        <p:spPr>
          <a:xfrm>
            <a:off x="457200" y="30033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基本情况介绍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300335"/>
            <a:ext cx="1748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SWOT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竞争对手</a:t>
            </a:r>
            <a:endParaRPr lang="en-US" altLang="zh-CN" sz="2400" dirty="0" smtClean="0"/>
          </a:p>
          <a:p>
            <a:r>
              <a:rPr lang="zh-CN" altLang="en-US" sz="2400" dirty="0" smtClean="0"/>
              <a:t>优势、劣势、机遇、挑战。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30033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用户需求分析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目标用户</a:t>
            </a:r>
            <a:endParaRPr lang="en-US" altLang="zh-CN" sz="2400" dirty="0" smtClean="0"/>
          </a:p>
          <a:p>
            <a:r>
              <a:rPr lang="zh-CN" altLang="en-US" sz="2400" dirty="0" smtClean="0"/>
              <a:t>用户需求</a:t>
            </a:r>
            <a:endParaRPr lang="en-US" altLang="zh-CN" sz="2400" dirty="0" smtClean="0"/>
          </a:p>
          <a:p>
            <a:r>
              <a:rPr lang="zh-CN" altLang="en-US" sz="2400" dirty="0" smtClean="0"/>
              <a:t>解决方案</a:t>
            </a:r>
            <a:endParaRPr lang="en-US" altLang="zh-CN" sz="24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3003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应用介绍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功能列表</a:t>
            </a:r>
            <a:endParaRPr lang="en-US" altLang="zh-CN" sz="2400" dirty="0" smtClean="0"/>
          </a:p>
          <a:p>
            <a:r>
              <a:rPr lang="zh-CN" altLang="en-US" sz="2400" dirty="0" smtClean="0"/>
              <a:t>简述各功能的作用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3003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应用介绍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关键功能的</a:t>
            </a:r>
            <a:r>
              <a:rPr lang="en-US" altLang="zh-CN" sz="2400" dirty="0" smtClean="0"/>
              <a:t>demo</a:t>
            </a:r>
            <a:r>
              <a:rPr lang="zh-CN" altLang="en-US" sz="2400" dirty="0" smtClean="0"/>
              <a:t>展示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3003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应用介绍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开发语言及运行环境</a:t>
            </a:r>
            <a:endParaRPr lang="en-US" altLang="zh-CN" sz="2400" dirty="0" smtClean="0"/>
          </a:p>
          <a:p>
            <a:r>
              <a:rPr lang="zh-CN" altLang="en-US" sz="2400" dirty="0" smtClean="0"/>
              <a:t>服务器托管商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中性">
      <a:dk1>
        <a:sysClr val="windowText" lastClr="000000"/>
      </a:dk1>
      <a:lt1>
        <a:sysClr val="window" lastClr="C7EDCC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9168FEBCED0B7041AF3E31FEBC848AF7" ma:contentTypeVersion="1" ma:contentTypeDescription="新建文档。" ma:contentTypeScope="" ma:versionID="00472aa72b92dc2b2a7ed2f138790794">
  <xsd:schema xmlns:xsd="http://www.w3.org/2001/XMLSchema" xmlns:p="http://schemas.microsoft.com/office/2006/metadata/properties" targetNamespace="http://schemas.microsoft.com/office/2006/metadata/properties" ma:root="true" ma:fieldsID="085aa272debd428c7734b13caca006a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 ma:readOnly="true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5640BE-57A0-4F7F-8170-76C060D28F78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B37E1C9-EF49-48D3-A58A-F68A9E6D04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2CDDA9C-85FE-4A6D-B205-9B92CBA968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9852</TotalTime>
  <Words>163</Words>
  <Application>Microsoft Office PowerPoint</Application>
  <PresentationFormat>全屏显示(4:3)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可人</dc:creator>
  <cp:lastModifiedBy>tongmu.zpp</cp:lastModifiedBy>
  <cp:revision>846</cp:revision>
  <cp:lastPrinted>1601-01-01T00:00:00Z</cp:lastPrinted>
  <dcterms:created xsi:type="dcterms:W3CDTF">1601-01-01T00:00:00Z</dcterms:created>
  <dcterms:modified xsi:type="dcterms:W3CDTF">2012-05-21T07:07:24Z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