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9" r:id="rId3"/>
    <p:sldId id="286" r:id="rId4"/>
    <p:sldId id="298" r:id="rId5"/>
    <p:sldId id="300" r:id="rId6"/>
    <p:sldId id="290" r:id="rId7"/>
    <p:sldId id="297" r:id="rId8"/>
    <p:sldId id="291" r:id="rId9"/>
    <p:sldId id="293" r:id="rId10"/>
    <p:sldId id="299" r:id="rId11"/>
    <p:sldId id="292" r:id="rId12"/>
    <p:sldId id="301" r:id="rId13"/>
    <p:sldId id="28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uanning.yxx" initials="yuannin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E7D"/>
    <a:srgbClr val="C226A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83621" autoAdjust="0"/>
  </p:normalViewPr>
  <p:slideViewPr>
    <p:cSldViewPr>
      <p:cViewPr varScale="1">
        <p:scale>
          <a:sx n="59" d="100"/>
          <a:sy n="59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F237C-29D4-4F20-BBE6-517AEDDA3EA0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3CD6B-2A31-4E3C-96CD-12C090004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3CD6B-2A31-4E3C-96CD-12C09000411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3CD6B-2A31-4E3C-96CD-12C09000411D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3CD6B-2A31-4E3C-96CD-12C09000411D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3CD6B-2A31-4E3C-96CD-12C09000411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3CD6B-2A31-4E3C-96CD-12C09000411D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、卖家签署协议及支付宝扣款协议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3CD6B-2A31-4E3C-96CD-12C09000411D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78098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48A06-EF80-4251-9301-3DF904E44D46}" type="datetimeFigureOut">
              <a:rPr lang="zh-CN" altLang="en-US" smtClean="0"/>
              <a:pPr/>
              <a:t>2012/7/10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6A832-D122-40C7-97E4-4332059D153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聚划算竞拍系统操作流程</a:t>
            </a:r>
            <a:endParaRPr lang="zh-CN" alt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4968552" cy="576064"/>
          </a:xfrm>
        </p:spPr>
        <p:txBody>
          <a:bodyPr>
            <a:noAutofit/>
          </a:bodyPr>
          <a:lstStyle/>
          <a:p>
            <a:pPr algn="l"/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第</a:t>
            </a:r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8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步查看已结束竞拍页面</a:t>
            </a:r>
            <a: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sz="32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340768"/>
            <a:ext cx="7455371" cy="5748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4104456" cy="576064"/>
          </a:xfrm>
        </p:spPr>
        <p:txBody>
          <a:bodyPr>
            <a:noAutofit/>
          </a:bodyPr>
          <a:lstStyle/>
          <a:p>
            <a:pPr algn="l"/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第</a:t>
            </a:r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9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步查看竞拍历史</a:t>
            </a:r>
            <a: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sz="32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892" y="1916832"/>
            <a:ext cx="8569289" cy="348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5256584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几个关键时间节点</a:t>
            </a:r>
            <a:r>
              <a:rPr lang="ko-KR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916832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审核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通过当天可以查看竞拍日历，但不能参与竞拍。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8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8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审核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通过次日可以参与竞拍，竞拍的排期为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周之后的日期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8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8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可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参与竞拍的有效期限：在商品审核通过次日起，商家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可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未来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30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天  内参加竞拍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8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8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竞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拍成功后，需要在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72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小时内补足排期服务费的差额。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2060849"/>
            <a:ext cx="7690048" cy="15841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8000" b="1" dirty="0" smtClean="0">
                <a:solidFill>
                  <a:srgbClr val="FF0000"/>
                </a:solidFill>
              </a:rPr>
              <a:t>谢谢</a:t>
            </a:r>
            <a:r>
              <a:rPr lang="zh-CN" altLang="en-US" sz="8000" b="1" dirty="0" smtClean="0">
                <a:solidFill>
                  <a:srgbClr val="FF0000"/>
                </a:solidFill>
              </a:rPr>
              <a:t>大家！</a:t>
            </a:r>
            <a:endParaRPr lang="zh-CN" altLang="en-US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5688632" cy="57606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第</a:t>
            </a:r>
            <a: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1</a:t>
            </a:r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步：审核通过</a:t>
            </a:r>
            <a:r>
              <a:rPr lang="ko-KR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132856"/>
            <a:ext cx="8568953" cy="197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6372200" cy="576064"/>
          </a:xfrm>
        </p:spPr>
        <p:txBody>
          <a:bodyPr>
            <a:noAutofit/>
          </a:bodyPr>
          <a:lstStyle/>
          <a:p>
            <a:pPr algn="l"/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第</a:t>
            </a:r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2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步终审通过当天查看竞拍日历</a:t>
            </a:r>
            <a: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7603579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形标注 5"/>
          <p:cNvSpPr/>
          <p:nvPr/>
        </p:nvSpPr>
        <p:spPr>
          <a:xfrm>
            <a:off x="683568" y="2492896"/>
            <a:ext cx="1922512" cy="900680"/>
          </a:xfrm>
          <a:prstGeom prst="wedgeEllipseCallout">
            <a:avLst>
              <a:gd name="adj1" fmla="val 85221"/>
              <a:gd name="adj2" fmla="val 577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当天查看明天的竞拍状态为未开始</a:t>
            </a:r>
            <a:endParaRPr lang="zh-CN" altLang="en-US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128792" cy="576064"/>
          </a:xfrm>
        </p:spPr>
        <p:txBody>
          <a:bodyPr>
            <a:noAutofit/>
          </a:bodyPr>
          <a:lstStyle/>
          <a:p>
            <a:pPr algn="l"/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第</a:t>
            </a:r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3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步终审通过次日查看竞拍日历</a:t>
            </a:r>
            <a: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7810078" cy="480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椭圆形标注 6"/>
          <p:cNvSpPr/>
          <p:nvPr/>
        </p:nvSpPr>
        <p:spPr>
          <a:xfrm>
            <a:off x="971600" y="1916832"/>
            <a:ext cx="2066528" cy="900680"/>
          </a:xfrm>
          <a:prstGeom prst="wedgeEllipseCallout">
            <a:avLst>
              <a:gd name="adj1" fmla="val 73995"/>
              <a:gd name="adj2" fmla="val 1139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竞拍当天未到竞拍开始时间状态</a:t>
            </a:r>
            <a:endParaRPr lang="zh-CN" altLang="en-US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6192688" cy="576064"/>
          </a:xfrm>
        </p:spPr>
        <p:txBody>
          <a:bodyPr>
            <a:noAutofit/>
          </a:bodyPr>
          <a:lstStyle/>
          <a:p>
            <a:pPr algn="l"/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第</a:t>
            </a:r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3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步终审通过次日查看竞拍日历</a:t>
            </a:r>
            <a: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3"/>
            <a:ext cx="8220347" cy="48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椭圆形标注 6"/>
          <p:cNvSpPr/>
          <p:nvPr/>
        </p:nvSpPr>
        <p:spPr>
          <a:xfrm>
            <a:off x="971600" y="1844824"/>
            <a:ext cx="2066528" cy="900680"/>
          </a:xfrm>
          <a:prstGeom prst="wedgeEllipseCallout">
            <a:avLst>
              <a:gd name="adj1" fmla="val 73995"/>
              <a:gd name="adj2" fmla="val 1139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竞拍当天已到竞拍开始时间状态</a:t>
            </a:r>
            <a:endParaRPr lang="zh-CN" altLang="en-US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5976664" cy="576064"/>
          </a:xfrm>
        </p:spPr>
        <p:txBody>
          <a:bodyPr>
            <a:noAutofit/>
          </a:bodyPr>
          <a:lstStyle/>
          <a:p>
            <a:pPr algn="l"/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第</a:t>
            </a:r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4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步点击立即竞价冻结保证金</a:t>
            </a:r>
            <a: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7868369" cy="4844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1187624" y="476672"/>
            <a:ext cx="489654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软雅黑" pitchFamily="34" charset="-122"/>
                <a:ea typeface="微软雅黑" pitchFamily="34" charset="-122"/>
                <a:cs typeface="+mj-cs"/>
                <a:sym typeface="Wingdings 2" pitchFamily="18" charset="2"/>
              </a:rPr>
              <a:t>第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软雅黑" pitchFamily="34" charset="-122"/>
                <a:ea typeface="微软雅黑" pitchFamily="34" charset="-122"/>
                <a:cs typeface="+mj-cs"/>
                <a:sym typeface="Wingdings 2" pitchFamily="18" charset="2"/>
              </a:rPr>
              <a:t>5</a:t>
            </a:r>
            <a:r>
              <a:rPr lang="zh-CN" alt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  <a:cs typeface="+mj-cs"/>
                <a:sym typeface="Wingdings 2" pitchFamily="18" charset="2"/>
              </a:rPr>
              <a:t>步进入出价大厅出价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96752"/>
            <a:ext cx="6525047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501008"/>
            <a:ext cx="3448050" cy="118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5688632" cy="576064"/>
          </a:xfrm>
        </p:spPr>
        <p:txBody>
          <a:bodyPr>
            <a:noAutofit/>
          </a:bodyPr>
          <a:lstStyle/>
          <a:p>
            <a:pPr algn="l"/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第</a:t>
            </a:r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6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步竞拍结束补冻差额</a:t>
            </a:r>
            <a: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32856"/>
            <a:ext cx="8496944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3688" y="2638425"/>
            <a:ext cx="34766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4896544" cy="576064"/>
          </a:xfrm>
        </p:spPr>
        <p:txBody>
          <a:bodyPr>
            <a:noAutofit/>
          </a:bodyPr>
          <a:lstStyle/>
          <a:p>
            <a:pPr algn="l"/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第</a:t>
            </a:r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7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步竞拍结束查看日历</a:t>
            </a:r>
            <a: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/>
            </a:r>
            <a:br>
              <a:rPr lang="ko-KR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</a:br>
            <a:endParaRPr lang="zh-CN" altLang="en-US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305" y="1556792"/>
            <a:ext cx="8715175" cy="383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聚划算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聚划算模板</Template>
  <TotalTime>4889</TotalTime>
  <Words>150</Words>
  <Application>Microsoft Office PowerPoint</Application>
  <PresentationFormat>全屏显示(4:3)</PresentationFormat>
  <Paragraphs>34</Paragraphs>
  <Slides>13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聚划算模板</vt:lpstr>
      <vt:lpstr>聚划算竞拍系统操作流程</vt:lpstr>
      <vt:lpstr> 第1步：审核通过 </vt:lpstr>
      <vt:lpstr> 第2步终审通过当天查看竞拍日历 </vt:lpstr>
      <vt:lpstr> 第3步终审通过次日查看竞拍日历 </vt:lpstr>
      <vt:lpstr> 第3步终审通过次日查看竞拍日历 </vt:lpstr>
      <vt:lpstr> 第4步点击立即竞价冻结保证金 </vt:lpstr>
      <vt:lpstr>幻灯片 7</vt:lpstr>
      <vt:lpstr> 第6步竞拍结束补冻差额 </vt:lpstr>
      <vt:lpstr> 第7步竞拍结束查看日历 </vt:lpstr>
      <vt:lpstr> 第8步查看已结束竞拍页面 </vt:lpstr>
      <vt:lpstr> 第9步查看竞拍历史 </vt:lpstr>
      <vt:lpstr> 几个关键时间节点 </vt:lpstr>
      <vt:lpstr>幻灯片 13</vt:lpstr>
    </vt:vector>
  </TitlesOfParts>
  <Company>Alibaba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2012聚划算技术部战略规划</dc:title>
  <dc:creator>聂风</dc:creator>
  <cp:lastModifiedBy>ruoyu.jxd</cp:lastModifiedBy>
  <cp:revision>304</cp:revision>
  <dcterms:created xsi:type="dcterms:W3CDTF">2011-12-27T04:02:26Z</dcterms:created>
  <dcterms:modified xsi:type="dcterms:W3CDTF">2012-07-10T07:48:19Z</dcterms:modified>
</cp:coreProperties>
</file>